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81"/>
  </p:notesMasterIdLst>
  <p:sldIdLst>
    <p:sldId id="339" r:id="rId3"/>
    <p:sldId id="260" r:id="rId4"/>
    <p:sldId id="263" r:id="rId5"/>
    <p:sldId id="264" r:id="rId6"/>
    <p:sldId id="265" r:id="rId7"/>
    <p:sldId id="257" r:id="rId8"/>
    <p:sldId id="261" r:id="rId9"/>
    <p:sldId id="268" r:id="rId10"/>
    <p:sldId id="266" r:id="rId11"/>
    <p:sldId id="273" r:id="rId12"/>
    <p:sldId id="345" r:id="rId13"/>
    <p:sldId id="341" r:id="rId14"/>
    <p:sldId id="342" r:id="rId15"/>
    <p:sldId id="343" r:id="rId16"/>
    <p:sldId id="344" r:id="rId17"/>
    <p:sldId id="272" r:id="rId18"/>
    <p:sldId id="271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7" r:id="rId27"/>
    <p:sldId id="288" r:id="rId28"/>
    <p:sldId id="281" r:id="rId29"/>
    <p:sldId id="282" r:id="rId30"/>
    <p:sldId id="283" r:id="rId31"/>
    <p:sldId id="289" r:id="rId32"/>
    <p:sldId id="290" r:id="rId33"/>
    <p:sldId id="291" r:id="rId34"/>
    <p:sldId id="285" r:id="rId35"/>
    <p:sldId id="284" r:id="rId36"/>
    <p:sldId id="337" r:id="rId37"/>
    <p:sldId id="338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321" r:id="rId49"/>
    <p:sldId id="322" r:id="rId50"/>
    <p:sldId id="323" r:id="rId51"/>
    <p:sldId id="324" r:id="rId52"/>
    <p:sldId id="325" r:id="rId53"/>
    <p:sldId id="326" r:id="rId54"/>
    <p:sldId id="327" r:id="rId55"/>
    <p:sldId id="328" r:id="rId56"/>
    <p:sldId id="329" r:id="rId57"/>
    <p:sldId id="330" r:id="rId58"/>
    <p:sldId id="331" r:id="rId59"/>
    <p:sldId id="332" r:id="rId60"/>
    <p:sldId id="333" r:id="rId61"/>
    <p:sldId id="334" r:id="rId62"/>
    <p:sldId id="335" r:id="rId63"/>
    <p:sldId id="292" r:id="rId64"/>
    <p:sldId id="293" r:id="rId65"/>
    <p:sldId id="294" r:id="rId66"/>
    <p:sldId id="295" r:id="rId67"/>
    <p:sldId id="296" r:id="rId68"/>
    <p:sldId id="297" r:id="rId69"/>
    <p:sldId id="298" r:id="rId70"/>
    <p:sldId id="299" r:id="rId71"/>
    <p:sldId id="300" r:id="rId72"/>
    <p:sldId id="301" r:id="rId73"/>
    <p:sldId id="302" r:id="rId74"/>
    <p:sldId id="303" r:id="rId75"/>
    <p:sldId id="304" r:id="rId76"/>
    <p:sldId id="305" r:id="rId77"/>
    <p:sldId id="270" r:id="rId78"/>
    <p:sldId id="306" r:id="rId79"/>
    <p:sldId id="307" r:id="rId8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>
      <p:cViewPr>
        <p:scale>
          <a:sx n="75" d="100"/>
          <a:sy n="75" d="100"/>
        </p:scale>
        <p:origin x="2670" y="9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ADD382-3C76-4050-B87C-30FE7DF84D51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787C7F8E-0E82-4586-B7FD-35E609D9A5FE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400" dirty="0" err="1">
              <a:solidFill>
                <a:schemeClr val="bg1"/>
              </a:solidFill>
              <a:latin typeface="MV Boli" pitchFamily="2" charset="0"/>
              <a:cs typeface="MV Boli" pitchFamily="2" charset="0"/>
            </a:rPr>
            <a:t>Agensi</a:t>
          </a:r>
          <a:r>
            <a:rPr lang="en-US" sz="2400" dirty="0">
              <a:solidFill>
                <a:schemeClr val="bg1"/>
              </a:solidFill>
              <a:latin typeface="MV Boli" pitchFamily="2" charset="0"/>
              <a:cs typeface="MV Boli" pitchFamily="2" charset="0"/>
            </a:rPr>
            <a:t> </a:t>
          </a:r>
          <a:r>
            <a:rPr lang="en-US" sz="2400" dirty="0" err="1">
              <a:solidFill>
                <a:schemeClr val="bg1"/>
              </a:solidFill>
              <a:latin typeface="MV Boli" pitchFamily="2" charset="0"/>
              <a:cs typeface="MV Boli" pitchFamily="2" charset="0"/>
            </a:rPr>
            <a:t>Pengeluar</a:t>
          </a:r>
          <a:r>
            <a:rPr lang="en-US" sz="2400" dirty="0">
              <a:solidFill>
                <a:schemeClr val="bg1"/>
              </a:solidFill>
              <a:latin typeface="MV Boli" pitchFamily="2" charset="0"/>
              <a:cs typeface="MV Boli" pitchFamily="2" charset="0"/>
            </a:rPr>
            <a:t> </a:t>
          </a:r>
          <a:r>
            <a:rPr lang="en-US" sz="2400" dirty="0" err="1">
              <a:solidFill>
                <a:schemeClr val="bg1"/>
              </a:solidFill>
              <a:latin typeface="MV Boli" pitchFamily="2" charset="0"/>
              <a:cs typeface="MV Boli" pitchFamily="2" charset="0"/>
            </a:rPr>
            <a:t>Lesen</a:t>
          </a:r>
          <a:endParaRPr lang="en-US" sz="2400" dirty="0">
            <a:solidFill>
              <a:schemeClr val="bg1"/>
            </a:solidFill>
            <a:latin typeface="MV Boli" pitchFamily="2" charset="0"/>
            <a:cs typeface="MV Boli" pitchFamily="2" charset="0"/>
          </a:endParaRPr>
        </a:p>
      </dgm:t>
    </dgm:pt>
    <dgm:pt modelId="{706B48CB-4810-4112-A3F9-3E01935FEE21}" type="parTrans" cxnId="{CB53B0A8-02BD-4E09-9618-8CAFA9E2A077}">
      <dgm:prSet/>
      <dgm:spPr/>
      <dgm:t>
        <a:bodyPr/>
        <a:lstStyle/>
        <a:p>
          <a:endParaRPr lang="en-US"/>
        </a:p>
      </dgm:t>
    </dgm:pt>
    <dgm:pt modelId="{F76CB558-6B4B-4AFB-9D6B-58C76CC7EA22}" type="sibTrans" cxnId="{CB53B0A8-02BD-4E09-9618-8CAFA9E2A077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7952B18B-5715-4C16-BAD8-6D12D4D6A886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2400" dirty="0" err="1">
              <a:solidFill>
                <a:schemeClr val="bg1"/>
              </a:solidFill>
              <a:latin typeface="MV Boli" pitchFamily="2" charset="0"/>
              <a:cs typeface="MV Boli" pitchFamily="2" charset="0"/>
            </a:rPr>
            <a:t>Individu</a:t>
          </a:r>
          <a:r>
            <a:rPr lang="en-US" sz="2400" dirty="0">
              <a:solidFill>
                <a:schemeClr val="bg1"/>
              </a:solidFill>
              <a:latin typeface="MV Boli" pitchFamily="2" charset="0"/>
              <a:cs typeface="MV Boli" pitchFamily="2" charset="0"/>
            </a:rPr>
            <a:t>/</a:t>
          </a:r>
        </a:p>
        <a:p>
          <a:r>
            <a:rPr lang="en-US" sz="2400" dirty="0">
              <a:solidFill>
                <a:schemeClr val="bg1"/>
              </a:solidFill>
              <a:latin typeface="MV Boli" pitchFamily="2" charset="0"/>
              <a:cs typeface="MV Boli" pitchFamily="2" charset="0"/>
            </a:rPr>
            <a:t>Syarikat</a:t>
          </a:r>
        </a:p>
      </dgm:t>
    </dgm:pt>
    <dgm:pt modelId="{40B36800-E4BD-4FC2-BE5E-F3E7FA7D2DC9}" type="parTrans" cxnId="{25A366C5-2CD8-4D77-844C-B4898BCE4892}">
      <dgm:prSet/>
      <dgm:spPr/>
      <dgm:t>
        <a:bodyPr/>
        <a:lstStyle/>
        <a:p>
          <a:endParaRPr lang="en-US"/>
        </a:p>
      </dgm:t>
    </dgm:pt>
    <dgm:pt modelId="{55DAAE59-E5C9-4BB3-8537-03B863C19AED}" type="sibTrans" cxnId="{25A366C5-2CD8-4D77-844C-B4898BCE4892}">
      <dgm:prSet/>
      <dgm:spPr>
        <a:solidFill>
          <a:srgbClr val="7030A0"/>
        </a:solidFill>
      </dgm:spPr>
      <dgm:t>
        <a:bodyPr/>
        <a:lstStyle/>
        <a:p>
          <a:endParaRPr lang="en-US"/>
        </a:p>
      </dgm:t>
    </dgm:pt>
    <dgm:pt modelId="{4437BCE9-F732-4259-B5F0-896C4F2C7197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err="1">
              <a:latin typeface="MV Boli" pitchFamily="2" charset="0"/>
              <a:cs typeface="MV Boli" pitchFamily="2" charset="0"/>
            </a:rPr>
            <a:t>Zon</a:t>
          </a:r>
          <a:r>
            <a:rPr lang="en-US" dirty="0">
              <a:latin typeface="MV Boli" pitchFamily="2" charset="0"/>
              <a:cs typeface="MV Boli" pitchFamily="2" charset="0"/>
            </a:rPr>
            <a:t>/</a:t>
          </a:r>
        </a:p>
        <a:p>
          <a:r>
            <a:rPr lang="en-US" dirty="0">
              <a:latin typeface="MV Boli" pitchFamily="2" charset="0"/>
              <a:cs typeface="MV Boli" pitchFamily="2" charset="0"/>
            </a:rPr>
            <a:t>BKK </a:t>
          </a:r>
          <a:r>
            <a:rPr lang="en-US" dirty="0" err="1">
              <a:latin typeface="MV Boli" pitchFamily="2" charset="0"/>
              <a:cs typeface="MV Boli" pitchFamily="2" charset="0"/>
            </a:rPr>
            <a:t>Negeri</a:t>
          </a:r>
          <a:endParaRPr lang="en-US" dirty="0">
            <a:latin typeface="MV Boli" pitchFamily="2" charset="0"/>
            <a:cs typeface="MV Boli" pitchFamily="2" charset="0"/>
          </a:endParaRPr>
        </a:p>
      </dgm:t>
    </dgm:pt>
    <dgm:pt modelId="{2081D484-71A0-4036-8D29-8F975F4FC1F2}" type="parTrans" cxnId="{7A7CF785-27CB-4FB7-8F0B-4ED11223242A}">
      <dgm:prSet/>
      <dgm:spPr/>
      <dgm:t>
        <a:bodyPr/>
        <a:lstStyle/>
        <a:p>
          <a:endParaRPr lang="en-US"/>
        </a:p>
      </dgm:t>
    </dgm:pt>
    <dgm:pt modelId="{7206E6EA-58D7-40CF-A45C-E7C876F9F05E}" type="sibTrans" cxnId="{7A7CF785-27CB-4FB7-8F0B-4ED11223242A}">
      <dgm:prSet/>
      <dgm:spPr/>
      <dgm:t>
        <a:bodyPr/>
        <a:lstStyle/>
        <a:p>
          <a:endParaRPr lang="en-US"/>
        </a:p>
      </dgm:t>
    </dgm:pt>
    <dgm:pt modelId="{AF0E12A1-B655-4792-A41C-19F3343FA748}" type="pres">
      <dgm:prSet presAssocID="{AFADD382-3C76-4050-B87C-30FE7DF84D51}" presName="Name0" presStyleCnt="0">
        <dgm:presLayoutVars>
          <dgm:dir/>
          <dgm:resizeHandles val="exact"/>
        </dgm:presLayoutVars>
      </dgm:prSet>
      <dgm:spPr/>
    </dgm:pt>
    <dgm:pt modelId="{45459279-BB35-43EE-B984-BE900371E3E9}" type="pres">
      <dgm:prSet presAssocID="{AFADD382-3C76-4050-B87C-30FE7DF84D51}" presName="vNodes" presStyleCnt="0"/>
      <dgm:spPr/>
    </dgm:pt>
    <dgm:pt modelId="{01D2DF81-0A29-4EFD-8982-8CF8EA515386}" type="pres">
      <dgm:prSet presAssocID="{787C7F8E-0E82-4586-B7FD-35E609D9A5FE}" presName="node" presStyleLbl="node1" presStyleIdx="0" presStyleCnt="3" custScaleX="146858" custScaleY="76721" custLinFactNeighborX="-47" custLinFactNeighborY="862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D75FFA-645B-4294-BF3C-D723CFB226F2}" type="pres">
      <dgm:prSet presAssocID="{F76CB558-6B4B-4AFB-9D6B-58C76CC7EA22}" presName="spacerT" presStyleCnt="0"/>
      <dgm:spPr/>
    </dgm:pt>
    <dgm:pt modelId="{E5ED23F7-7DFA-4269-8869-E4516D4E7BBF}" type="pres">
      <dgm:prSet presAssocID="{F76CB558-6B4B-4AFB-9D6B-58C76CC7EA22}" presName="sibTrans" presStyleLbl="sibTrans2D1" presStyleIdx="0" presStyleCnt="2"/>
      <dgm:spPr/>
      <dgm:t>
        <a:bodyPr/>
        <a:lstStyle/>
        <a:p>
          <a:endParaRPr lang="en-US"/>
        </a:p>
      </dgm:t>
    </dgm:pt>
    <dgm:pt modelId="{02043842-A78F-471F-84BF-6D907E8806C1}" type="pres">
      <dgm:prSet presAssocID="{F76CB558-6B4B-4AFB-9D6B-58C76CC7EA22}" presName="spacerB" presStyleCnt="0"/>
      <dgm:spPr/>
    </dgm:pt>
    <dgm:pt modelId="{9BF1C6B8-585B-44C6-8B9C-948DE245EC19}" type="pres">
      <dgm:prSet presAssocID="{7952B18B-5715-4C16-BAD8-6D12D4D6A886}" presName="node" presStyleLbl="node1" presStyleIdx="1" presStyleCnt="3" custScaleX="145811" custScaleY="843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08108F-71C4-4A9C-AC90-A08FBC2A8B33}" type="pres">
      <dgm:prSet presAssocID="{AFADD382-3C76-4050-B87C-30FE7DF84D51}" presName="sibTransLast" presStyleLbl="sibTrans2D1" presStyleIdx="1" presStyleCnt="2" custScaleX="155109" custScaleY="153930"/>
      <dgm:spPr/>
      <dgm:t>
        <a:bodyPr/>
        <a:lstStyle/>
        <a:p>
          <a:endParaRPr lang="en-US"/>
        </a:p>
      </dgm:t>
    </dgm:pt>
    <dgm:pt modelId="{5D9FBE2C-43F8-4C47-8495-704F7892D170}" type="pres">
      <dgm:prSet presAssocID="{AFADD382-3C76-4050-B87C-30FE7DF84D51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61FEA124-AECB-4B44-8F37-64C250B85FEE}" type="pres">
      <dgm:prSet presAssocID="{AFADD382-3C76-4050-B87C-30FE7DF84D51}" presName="lastNode" presStyleLbl="node1" presStyleIdx="2" presStyleCnt="3" custScaleX="77443" custScaleY="55629" custLinFactNeighborX="90909" custLinFactNeighborY="2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53B0A8-02BD-4E09-9618-8CAFA9E2A077}" srcId="{AFADD382-3C76-4050-B87C-30FE7DF84D51}" destId="{787C7F8E-0E82-4586-B7FD-35E609D9A5FE}" srcOrd="0" destOrd="0" parTransId="{706B48CB-4810-4112-A3F9-3E01935FEE21}" sibTransId="{F76CB558-6B4B-4AFB-9D6B-58C76CC7EA22}"/>
    <dgm:cxn modelId="{7A7CF785-27CB-4FB7-8F0B-4ED11223242A}" srcId="{AFADD382-3C76-4050-B87C-30FE7DF84D51}" destId="{4437BCE9-F732-4259-B5F0-896C4F2C7197}" srcOrd="2" destOrd="0" parTransId="{2081D484-71A0-4036-8D29-8F975F4FC1F2}" sibTransId="{7206E6EA-58D7-40CF-A45C-E7C876F9F05E}"/>
    <dgm:cxn modelId="{7851B7E9-6A6C-46EA-AE7E-EAB5FD901A43}" type="presOf" srcId="{55DAAE59-E5C9-4BB3-8537-03B863C19AED}" destId="{9A08108F-71C4-4A9C-AC90-A08FBC2A8B33}" srcOrd="0" destOrd="0" presId="urn:microsoft.com/office/officeart/2005/8/layout/equation2"/>
    <dgm:cxn modelId="{B8A4F350-D401-4AD5-AFB7-57619366A209}" type="presOf" srcId="{7952B18B-5715-4C16-BAD8-6D12D4D6A886}" destId="{9BF1C6B8-585B-44C6-8B9C-948DE245EC19}" srcOrd="0" destOrd="0" presId="urn:microsoft.com/office/officeart/2005/8/layout/equation2"/>
    <dgm:cxn modelId="{DB4FE615-CEC6-455E-863F-A384E312CB00}" type="presOf" srcId="{787C7F8E-0E82-4586-B7FD-35E609D9A5FE}" destId="{01D2DF81-0A29-4EFD-8982-8CF8EA515386}" srcOrd="0" destOrd="0" presId="urn:microsoft.com/office/officeart/2005/8/layout/equation2"/>
    <dgm:cxn modelId="{B09A6D70-9822-4BF8-957F-7AF10774A4F2}" type="presOf" srcId="{F76CB558-6B4B-4AFB-9D6B-58C76CC7EA22}" destId="{E5ED23F7-7DFA-4269-8869-E4516D4E7BBF}" srcOrd="0" destOrd="0" presId="urn:microsoft.com/office/officeart/2005/8/layout/equation2"/>
    <dgm:cxn modelId="{25A366C5-2CD8-4D77-844C-B4898BCE4892}" srcId="{AFADD382-3C76-4050-B87C-30FE7DF84D51}" destId="{7952B18B-5715-4C16-BAD8-6D12D4D6A886}" srcOrd="1" destOrd="0" parTransId="{40B36800-E4BD-4FC2-BE5E-F3E7FA7D2DC9}" sibTransId="{55DAAE59-E5C9-4BB3-8537-03B863C19AED}"/>
    <dgm:cxn modelId="{1FF78049-3FAF-46DE-BE3A-E18F2796EA4A}" type="presOf" srcId="{AFADD382-3C76-4050-B87C-30FE7DF84D51}" destId="{AF0E12A1-B655-4792-A41C-19F3343FA748}" srcOrd="0" destOrd="0" presId="urn:microsoft.com/office/officeart/2005/8/layout/equation2"/>
    <dgm:cxn modelId="{0D0252D4-A0E2-43F0-8FBD-0CBDD1C91C8E}" type="presOf" srcId="{55DAAE59-E5C9-4BB3-8537-03B863C19AED}" destId="{5D9FBE2C-43F8-4C47-8495-704F7892D170}" srcOrd="1" destOrd="0" presId="urn:microsoft.com/office/officeart/2005/8/layout/equation2"/>
    <dgm:cxn modelId="{B8789E52-3644-491A-ACE5-90A392DE2A8C}" type="presOf" srcId="{4437BCE9-F732-4259-B5F0-896C4F2C7197}" destId="{61FEA124-AECB-4B44-8F37-64C250B85FEE}" srcOrd="0" destOrd="0" presId="urn:microsoft.com/office/officeart/2005/8/layout/equation2"/>
    <dgm:cxn modelId="{753DA2C9-1449-4042-8BC7-C1E2E51D96DB}" type="presParOf" srcId="{AF0E12A1-B655-4792-A41C-19F3343FA748}" destId="{45459279-BB35-43EE-B984-BE900371E3E9}" srcOrd="0" destOrd="0" presId="urn:microsoft.com/office/officeart/2005/8/layout/equation2"/>
    <dgm:cxn modelId="{51B863ED-4432-47B1-B061-67B4D46DDA2E}" type="presParOf" srcId="{45459279-BB35-43EE-B984-BE900371E3E9}" destId="{01D2DF81-0A29-4EFD-8982-8CF8EA515386}" srcOrd="0" destOrd="0" presId="urn:microsoft.com/office/officeart/2005/8/layout/equation2"/>
    <dgm:cxn modelId="{8D5C100A-6753-4CC1-B57B-7A299DF72AC0}" type="presParOf" srcId="{45459279-BB35-43EE-B984-BE900371E3E9}" destId="{C5D75FFA-645B-4294-BF3C-D723CFB226F2}" srcOrd="1" destOrd="0" presId="urn:microsoft.com/office/officeart/2005/8/layout/equation2"/>
    <dgm:cxn modelId="{DE5EBC11-9EA4-4B6C-98C7-2E39D6FEC6D4}" type="presParOf" srcId="{45459279-BB35-43EE-B984-BE900371E3E9}" destId="{E5ED23F7-7DFA-4269-8869-E4516D4E7BBF}" srcOrd="2" destOrd="0" presId="urn:microsoft.com/office/officeart/2005/8/layout/equation2"/>
    <dgm:cxn modelId="{1C404C96-2C44-4D91-BCEE-D95368551187}" type="presParOf" srcId="{45459279-BB35-43EE-B984-BE900371E3E9}" destId="{02043842-A78F-471F-84BF-6D907E8806C1}" srcOrd="3" destOrd="0" presId="urn:microsoft.com/office/officeart/2005/8/layout/equation2"/>
    <dgm:cxn modelId="{3B3C1B08-9C7E-4050-8F55-051B4444E2FA}" type="presParOf" srcId="{45459279-BB35-43EE-B984-BE900371E3E9}" destId="{9BF1C6B8-585B-44C6-8B9C-948DE245EC19}" srcOrd="4" destOrd="0" presId="urn:microsoft.com/office/officeart/2005/8/layout/equation2"/>
    <dgm:cxn modelId="{468C9879-19AD-4322-BEC4-897D57D10286}" type="presParOf" srcId="{AF0E12A1-B655-4792-A41C-19F3343FA748}" destId="{9A08108F-71C4-4A9C-AC90-A08FBC2A8B33}" srcOrd="1" destOrd="0" presId="urn:microsoft.com/office/officeart/2005/8/layout/equation2"/>
    <dgm:cxn modelId="{56EDB15D-AA1B-4DFC-981C-8E0D9D8A376B}" type="presParOf" srcId="{9A08108F-71C4-4A9C-AC90-A08FBC2A8B33}" destId="{5D9FBE2C-43F8-4C47-8495-704F7892D170}" srcOrd="0" destOrd="0" presId="urn:microsoft.com/office/officeart/2005/8/layout/equation2"/>
    <dgm:cxn modelId="{353E47D8-6AB4-4F09-AFFE-CD81722A21E9}" type="presParOf" srcId="{AF0E12A1-B655-4792-A41C-19F3343FA748}" destId="{61FEA124-AECB-4B44-8F37-64C250B85FEE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790CAD-8B81-4440-BA37-24A4C39C04BD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C9320C-F027-42B3-B11D-2F404F5479EE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cs typeface="MV Boli" pitchFamily="2" charset="0"/>
            </a:rPr>
            <a:t>BKK </a:t>
          </a:r>
          <a:r>
            <a:rPr lang="en-US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cs typeface="MV Boli" pitchFamily="2" charset="0"/>
            </a:rPr>
            <a:t>Negeri</a:t>
          </a:r>
          <a:r>
            <a: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cs typeface="MV Boli" pitchFamily="2" charset="0"/>
            </a:rPr>
            <a:t>/</a:t>
          </a:r>
          <a:r>
            <a:rPr lang="en-US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cs typeface="MV Boli" pitchFamily="2" charset="0"/>
            </a:rPr>
            <a:t>Zon</a:t>
          </a:r>
          <a:endParaRPr lang="en-US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V Boli" pitchFamily="2" charset="0"/>
            <a:cs typeface="MV Boli" pitchFamily="2" charset="0"/>
          </a:endParaRPr>
        </a:p>
      </dgm:t>
    </dgm:pt>
    <dgm:pt modelId="{9B2AAC52-CDBF-42AA-9E67-FFD8DA4FA90F}" type="parTrans" cxnId="{73B11202-59F6-4423-80BE-7183E2EDB4B4}">
      <dgm:prSet/>
      <dgm:spPr/>
      <dgm:t>
        <a:bodyPr/>
        <a:lstStyle/>
        <a:p>
          <a:endParaRPr lang="en-US"/>
        </a:p>
      </dgm:t>
    </dgm:pt>
    <dgm:pt modelId="{C4E0CDC5-2DEB-4D2A-AF12-37812C00A9D5}" type="sibTrans" cxnId="{73B11202-59F6-4423-80BE-7183E2EDB4B4}">
      <dgm:prSet/>
      <dgm:spPr>
        <a:solidFill>
          <a:srgbClr val="FF0000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C69BB1F-9212-4179-9505-D5AA751522F7}">
      <dgm:prSet phldrT="[Text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sz="2000" dirty="0" err="1">
              <a:latin typeface="MV Boli" pitchFamily="2" charset="0"/>
              <a:cs typeface="MV Boli" pitchFamily="2" charset="0"/>
            </a:rPr>
            <a:t>Semakan</a:t>
          </a:r>
          <a:r>
            <a:rPr lang="en-US" sz="2000" dirty="0">
              <a:latin typeface="MV Boli" pitchFamily="2" charset="0"/>
              <a:cs typeface="MV Boli" pitchFamily="2" charset="0"/>
            </a:rPr>
            <a:t> </a:t>
          </a:r>
          <a:r>
            <a:rPr lang="en-US" sz="2000" dirty="0" err="1">
              <a:latin typeface="MV Boli" pitchFamily="2" charset="0"/>
              <a:cs typeface="MV Boli" pitchFamily="2" charset="0"/>
            </a:rPr>
            <a:t>borang</a:t>
          </a:r>
          <a:endParaRPr lang="en-US" sz="2000" dirty="0">
            <a:latin typeface="MV Boli" pitchFamily="2" charset="0"/>
            <a:cs typeface="MV Boli" pitchFamily="2" charset="0"/>
          </a:endParaRPr>
        </a:p>
      </dgm:t>
    </dgm:pt>
    <dgm:pt modelId="{17CC1C52-CC1E-4BAA-810E-185477E95B6D}" type="parTrans" cxnId="{9C5A6F6D-E09C-4EE6-8F90-FDFE46251315}">
      <dgm:prSet/>
      <dgm:spPr/>
      <dgm:t>
        <a:bodyPr/>
        <a:lstStyle/>
        <a:p>
          <a:endParaRPr lang="en-US"/>
        </a:p>
      </dgm:t>
    </dgm:pt>
    <dgm:pt modelId="{2E3A90B8-B461-4328-A8A0-01A4BCD57681}" type="sibTrans" cxnId="{9C5A6F6D-E09C-4EE6-8F90-FDFE46251315}">
      <dgm:prSet/>
      <dgm:spPr/>
      <dgm:t>
        <a:bodyPr/>
        <a:lstStyle/>
        <a:p>
          <a:endParaRPr lang="en-US"/>
        </a:p>
      </dgm:t>
    </dgm:pt>
    <dgm:pt modelId="{BD0DD589-F108-4485-9B40-C43C7D53493F}">
      <dgm:prSet phldrT="[Text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sz="2000" dirty="0" err="1">
              <a:latin typeface="MV Boli" pitchFamily="2" charset="0"/>
              <a:cs typeface="MV Boli" pitchFamily="2" charset="0"/>
            </a:rPr>
            <a:t>Surat</a:t>
          </a:r>
          <a:r>
            <a:rPr lang="en-US" sz="2000" dirty="0">
              <a:latin typeface="MV Boli" pitchFamily="2" charset="0"/>
              <a:cs typeface="MV Boli" pitchFamily="2" charset="0"/>
            </a:rPr>
            <a:t> </a:t>
          </a:r>
          <a:r>
            <a:rPr lang="en-US" sz="2000" dirty="0" err="1">
              <a:latin typeface="MV Boli" pitchFamily="2" charset="0"/>
              <a:cs typeface="MV Boli" pitchFamily="2" charset="0"/>
            </a:rPr>
            <a:t>Tidak</a:t>
          </a:r>
          <a:r>
            <a:rPr lang="en-US" sz="2000" dirty="0">
              <a:latin typeface="MV Boli" pitchFamily="2" charset="0"/>
              <a:cs typeface="MV Boli" pitchFamily="2" charset="0"/>
            </a:rPr>
            <a:t> </a:t>
          </a:r>
          <a:r>
            <a:rPr lang="en-US" sz="2000" dirty="0" err="1">
              <a:latin typeface="MV Boli" pitchFamily="2" charset="0"/>
              <a:cs typeface="MV Boli" pitchFamily="2" charset="0"/>
            </a:rPr>
            <a:t>Perlukan</a:t>
          </a:r>
          <a:r>
            <a:rPr lang="en-US" sz="2000" dirty="0">
              <a:latin typeface="MV Boli" pitchFamily="2" charset="0"/>
              <a:cs typeface="MV Boli" pitchFamily="2" charset="0"/>
            </a:rPr>
            <a:t> </a:t>
          </a:r>
          <a:r>
            <a:rPr lang="en-US" sz="2000" dirty="0" err="1">
              <a:latin typeface="MV Boli" pitchFamily="2" charset="0"/>
              <a:cs typeface="MV Boli" pitchFamily="2" charset="0"/>
            </a:rPr>
            <a:t>Sokongan</a:t>
          </a:r>
          <a:r>
            <a:rPr lang="en-US" sz="2000" dirty="0">
              <a:latin typeface="MV Boli" pitchFamily="2" charset="0"/>
              <a:cs typeface="MV Boli" pitchFamily="2" charset="0"/>
            </a:rPr>
            <a:t> </a:t>
          </a:r>
          <a:r>
            <a:rPr lang="en-US" sz="2000" dirty="0" err="1">
              <a:latin typeface="MV Boli" pitchFamily="2" charset="0"/>
              <a:cs typeface="MV Boli" pitchFamily="2" charset="0"/>
            </a:rPr>
            <a:t>Bomba</a:t>
          </a:r>
          <a:endParaRPr lang="en-US" sz="2000" dirty="0">
            <a:latin typeface="MV Boli" pitchFamily="2" charset="0"/>
            <a:cs typeface="MV Boli" pitchFamily="2" charset="0"/>
          </a:endParaRPr>
        </a:p>
      </dgm:t>
    </dgm:pt>
    <dgm:pt modelId="{BB23AE01-CB0E-4AC8-81CA-DCCD56162275}" type="parTrans" cxnId="{95452C66-638F-4594-9DE9-2281CBF5B11B}">
      <dgm:prSet/>
      <dgm:spPr/>
      <dgm:t>
        <a:bodyPr/>
        <a:lstStyle/>
        <a:p>
          <a:endParaRPr lang="en-US"/>
        </a:p>
      </dgm:t>
    </dgm:pt>
    <dgm:pt modelId="{AB86CAC6-E910-47C4-9F6F-D734973E3E22}" type="sibTrans" cxnId="{95452C66-638F-4594-9DE9-2281CBF5B11B}">
      <dgm:prSet/>
      <dgm:spPr/>
      <dgm:t>
        <a:bodyPr/>
        <a:lstStyle/>
        <a:p>
          <a:endParaRPr lang="en-US"/>
        </a:p>
      </dgm:t>
    </dgm:pt>
    <dgm:pt modelId="{93381DD8-38EB-42E4-8F91-03095670F815}">
      <dgm:prSet phldrT="[Text]"/>
      <dgm:spPr>
        <a:solidFill>
          <a:srgbClr val="CC0000"/>
        </a:solidFill>
      </dgm:spPr>
      <dgm:t>
        <a:bodyPr/>
        <a:lstStyle/>
        <a:p>
          <a:r>
            <a:rPr lang="en-US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cs typeface="MV Boli" pitchFamily="2" charset="0"/>
            </a:rPr>
            <a:t>Pegawai</a:t>
          </a:r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cs typeface="MV Boli" pitchFamily="2" charset="0"/>
            </a:rPr>
            <a:t> </a:t>
          </a:r>
          <a:r>
            <a:rPr lang="en-US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cs typeface="MV Boli" pitchFamily="2" charset="0"/>
            </a:rPr>
            <a:t>Pemeriksa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V Boli" pitchFamily="2" charset="0"/>
            <a:cs typeface="MV Boli" pitchFamily="2" charset="0"/>
          </a:endParaRPr>
        </a:p>
      </dgm:t>
    </dgm:pt>
    <dgm:pt modelId="{858B6D87-4D15-49D6-ABD9-13A5A9941AF8}" type="parTrans" cxnId="{B7289E64-C1DC-43AC-84E2-FBFAC4ED0BD8}">
      <dgm:prSet/>
      <dgm:spPr/>
      <dgm:t>
        <a:bodyPr/>
        <a:lstStyle/>
        <a:p>
          <a:endParaRPr lang="en-US"/>
        </a:p>
      </dgm:t>
    </dgm:pt>
    <dgm:pt modelId="{B5B341D5-8D1E-4188-8C41-CC5736FC099C}" type="sibTrans" cxnId="{B7289E64-C1DC-43AC-84E2-FBFAC4ED0BD8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4E428C68-D715-4E69-8CFD-AE65DCC3421B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>
              <a:latin typeface="MV Boli" pitchFamily="2" charset="0"/>
              <a:cs typeface="MV Boli" pitchFamily="2" charset="0"/>
            </a:rPr>
            <a:t>BKK </a:t>
          </a:r>
          <a:r>
            <a:rPr lang="en-US" dirty="0" err="1">
              <a:latin typeface="MV Boli" pitchFamily="2" charset="0"/>
              <a:cs typeface="MV Boli" pitchFamily="2" charset="0"/>
            </a:rPr>
            <a:t>Negeri</a:t>
          </a:r>
          <a:r>
            <a:rPr lang="en-US" dirty="0">
              <a:latin typeface="MV Boli" pitchFamily="2" charset="0"/>
              <a:cs typeface="MV Boli" pitchFamily="2" charset="0"/>
            </a:rPr>
            <a:t>/</a:t>
          </a:r>
          <a:r>
            <a:rPr lang="en-US" dirty="0" err="1">
              <a:latin typeface="MV Boli" pitchFamily="2" charset="0"/>
              <a:cs typeface="MV Boli" pitchFamily="2" charset="0"/>
            </a:rPr>
            <a:t>Zon</a:t>
          </a:r>
          <a:endParaRPr lang="en-US" dirty="0">
            <a:latin typeface="MV Boli" pitchFamily="2" charset="0"/>
            <a:cs typeface="MV Boli" pitchFamily="2" charset="0"/>
          </a:endParaRPr>
        </a:p>
      </dgm:t>
    </dgm:pt>
    <dgm:pt modelId="{9AE1B506-7AFC-4310-BD83-C71A032C79B1}" type="parTrans" cxnId="{AE3BD3F8-4481-4CA8-AE27-D4F2F16A6121}">
      <dgm:prSet/>
      <dgm:spPr/>
      <dgm:t>
        <a:bodyPr/>
        <a:lstStyle/>
        <a:p>
          <a:endParaRPr lang="en-US"/>
        </a:p>
      </dgm:t>
    </dgm:pt>
    <dgm:pt modelId="{68B49B69-6E35-4714-A620-8BC5B27DA42D}" type="sibTrans" cxnId="{AE3BD3F8-4481-4CA8-AE27-D4F2F16A6121}">
      <dgm:prSet/>
      <dgm:spPr/>
      <dgm:t>
        <a:bodyPr/>
        <a:lstStyle/>
        <a:p>
          <a:endParaRPr lang="en-US"/>
        </a:p>
      </dgm:t>
    </dgm:pt>
    <dgm:pt modelId="{BEAF0CF2-9E1B-4CF2-AC89-FF9492BBB72F}">
      <dgm:prSet phldrT="[Text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en-US" sz="1800" dirty="0" err="1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Surat</a:t>
          </a:r>
          <a:r>
            <a:rPr lang="en-US" sz="1800" dirty="0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Sokong</a:t>
          </a:r>
          <a:r>
            <a:rPr lang="en-US" sz="1800" dirty="0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/</a:t>
          </a:r>
          <a:r>
            <a:rPr lang="en-US" sz="1800" dirty="0" err="1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Tak</a:t>
          </a:r>
          <a:r>
            <a:rPr lang="en-US" sz="1800" dirty="0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Sokong</a:t>
          </a:r>
          <a:endParaRPr lang="en-US" sz="1800" dirty="0">
            <a:solidFill>
              <a:schemeClr val="tx1"/>
            </a:solidFill>
            <a:latin typeface="MV Boli" pitchFamily="2" charset="0"/>
            <a:cs typeface="MV Boli" pitchFamily="2" charset="0"/>
          </a:endParaRPr>
        </a:p>
      </dgm:t>
    </dgm:pt>
    <dgm:pt modelId="{7C80B244-8B4E-429D-A5AC-EBB4843DCB85}" type="parTrans" cxnId="{B035CFA3-595B-4CC0-BC9F-6A556B99BD36}">
      <dgm:prSet/>
      <dgm:spPr/>
      <dgm:t>
        <a:bodyPr/>
        <a:lstStyle/>
        <a:p>
          <a:endParaRPr lang="en-US"/>
        </a:p>
      </dgm:t>
    </dgm:pt>
    <dgm:pt modelId="{475825C2-F5C8-4C30-AF71-21A0E786F7EF}" type="sibTrans" cxnId="{B035CFA3-595B-4CC0-BC9F-6A556B99BD36}">
      <dgm:prSet/>
      <dgm:spPr/>
      <dgm:t>
        <a:bodyPr/>
        <a:lstStyle/>
        <a:p>
          <a:endParaRPr lang="en-US"/>
        </a:p>
      </dgm:t>
    </dgm:pt>
    <dgm:pt modelId="{209781E4-B911-4DB7-8C9B-D647B1546F06}">
      <dgm:prSet phldrT="[Text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en-US" sz="1800" dirty="0" err="1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Surat</a:t>
          </a:r>
          <a:r>
            <a:rPr lang="en-US" sz="1800" dirty="0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Tidak</a:t>
          </a:r>
          <a:r>
            <a:rPr lang="en-US" sz="1800" dirty="0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Perlukan</a:t>
          </a:r>
          <a:r>
            <a:rPr lang="en-US" sz="1800" dirty="0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Sokongan</a:t>
          </a:r>
          <a:r>
            <a:rPr lang="en-US" sz="1800" dirty="0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Bomba</a:t>
          </a:r>
          <a:endParaRPr lang="en-US" sz="1800" dirty="0">
            <a:solidFill>
              <a:schemeClr val="tx1"/>
            </a:solidFill>
            <a:latin typeface="MV Boli" pitchFamily="2" charset="0"/>
            <a:cs typeface="MV Boli" pitchFamily="2" charset="0"/>
          </a:endParaRPr>
        </a:p>
      </dgm:t>
    </dgm:pt>
    <dgm:pt modelId="{97635D28-2948-40AC-AFAF-B0C4F5D05594}" type="parTrans" cxnId="{3C4BA1D3-BE6B-4809-85A3-1A0CDB89D5B3}">
      <dgm:prSet/>
      <dgm:spPr/>
      <dgm:t>
        <a:bodyPr/>
        <a:lstStyle/>
        <a:p>
          <a:endParaRPr lang="en-US"/>
        </a:p>
      </dgm:t>
    </dgm:pt>
    <dgm:pt modelId="{5BC7E9C7-FA14-495D-8F0D-AEC9B3954BAD}" type="sibTrans" cxnId="{3C4BA1D3-BE6B-4809-85A3-1A0CDB89D5B3}">
      <dgm:prSet/>
      <dgm:spPr/>
      <dgm:t>
        <a:bodyPr/>
        <a:lstStyle/>
        <a:p>
          <a:endParaRPr lang="en-US"/>
        </a:p>
      </dgm:t>
    </dgm:pt>
    <dgm:pt modelId="{16898E87-33EB-4B69-B880-7EB773C4659C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600" dirty="0" err="1">
              <a:latin typeface="MV Boli" pitchFamily="2" charset="0"/>
              <a:cs typeface="MV Boli" pitchFamily="2" charset="0"/>
            </a:rPr>
            <a:t>Ulasan</a:t>
          </a:r>
          <a:r>
            <a:rPr lang="en-US" sz="1600" dirty="0">
              <a:latin typeface="MV Boli" pitchFamily="2" charset="0"/>
              <a:cs typeface="MV Boli" pitchFamily="2" charset="0"/>
            </a:rPr>
            <a:t> </a:t>
          </a:r>
          <a:r>
            <a:rPr lang="en-US" sz="1600" dirty="0" err="1">
              <a:latin typeface="MV Boli" pitchFamily="2" charset="0"/>
              <a:cs typeface="MV Boli" pitchFamily="2" charset="0"/>
            </a:rPr>
            <a:t>Sokong</a:t>
          </a:r>
          <a:r>
            <a:rPr lang="en-US" sz="1600" dirty="0">
              <a:latin typeface="MV Boli" pitchFamily="2" charset="0"/>
              <a:cs typeface="MV Boli" pitchFamily="2" charset="0"/>
            </a:rPr>
            <a:t>/</a:t>
          </a:r>
          <a:r>
            <a:rPr lang="en-US" sz="1600" dirty="0" err="1">
              <a:latin typeface="MV Boli" pitchFamily="2" charset="0"/>
              <a:cs typeface="MV Boli" pitchFamily="2" charset="0"/>
            </a:rPr>
            <a:t>Tak</a:t>
          </a:r>
          <a:r>
            <a:rPr lang="en-US" sz="1600" dirty="0">
              <a:latin typeface="MV Boli" pitchFamily="2" charset="0"/>
              <a:cs typeface="MV Boli" pitchFamily="2" charset="0"/>
            </a:rPr>
            <a:t> </a:t>
          </a:r>
          <a:r>
            <a:rPr lang="en-US" sz="1600" dirty="0" err="1">
              <a:latin typeface="MV Boli" pitchFamily="2" charset="0"/>
              <a:cs typeface="MV Boli" pitchFamily="2" charset="0"/>
            </a:rPr>
            <a:t>Sokong</a:t>
          </a:r>
          <a:endParaRPr lang="en-US" sz="1600" dirty="0">
            <a:latin typeface="MV Boli" pitchFamily="2" charset="0"/>
            <a:cs typeface="MV Boli" pitchFamily="2" charset="0"/>
          </a:endParaRPr>
        </a:p>
      </dgm:t>
    </dgm:pt>
    <dgm:pt modelId="{969B649A-EEBD-43E7-83A2-EB8F0B646CCC}" type="sibTrans" cxnId="{F410905F-8582-4A5E-940F-3A44F1DEC9A8}">
      <dgm:prSet/>
      <dgm:spPr/>
      <dgm:t>
        <a:bodyPr/>
        <a:lstStyle/>
        <a:p>
          <a:endParaRPr lang="en-US"/>
        </a:p>
      </dgm:t>
    </dgm:pt>
    <dgm:pt modelId="{2D695645-A763-4201-AA9C-292188786BF8}" type="parTrans" cxnId="{F410905F-8582-4A5E-940F-3A44F1DEC9A8}">
      <dgm:prSet/>
      <dgm:spPr/>
      <dgm:t>
        <a:bodyPr/>
        <a:lstStyle/>
        <a:p>
          <a:endParaRPr lang="en-US"/>
        </a:p>
      </dgm:t>
    </dgm:pt>
    <dgm:pt modelId="{7127EF88-C0B6-4AF2-B559-0C4101048E59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600" dirty="0" err="1">
              <a:latin typeface="MV Boli" pitchFamily="2" charset="0"/>
              <a:cs typeface="MV Boli" pitchFamily="2" charset="0"/>
            </a:rPr>
            <a:t>Laporan</a:t>
          </a:r>
          <a:endParaRPr lang="en-US" sz="1600" dirty="0">
            <a:latin typeface="MV Boli" pitchFamily="2" charset="0"/>
            <a:cs typeface="MV Boli" pitchFamily="2" charset="0"/>
          </a:endParaRPr>
        </a:p>
      </dgm:t>
    </dgm:pt>
    <dgm:pt modelId="{156EF8F7-3B9C-4008-88E2-942C5B2AF396}" type="sibTrans" cxnId="{2FB158EF-2D5F-431B-A4B7-D51C6F852EF2}">
      <dgm:prSet/>
      <dgm:spPr/>
      <dgm:t>
        <a:bodyPr/>
        <a:lstStyle/>
        <a:p>
          <a:endParaRPr lang="en-US"/>
        </a:p>
      </dgm:t>
    </dgm:pt>
    <dgm:pt modelId="{25BFA2D1-6A43-44ED-907E-D09FCB7C5F5D}" type="parTrans" cxnId="{2FB158EF-2D5F-431B-A4B7-D51C6F852EF2}">
      <dgm:prSet/>
      <dgm:spPr/>
      <dgm:t>
        <a:bodyPr/>
        <a:lstStyle/>
        <a:p>
          <a:endParaRPr lang="en-US"/>
        </a:p>
      </dgm:t>
    </dgm:pt>
    <dgm:pt modelId="{1A73614D-B2F4-48B9-A61A-C5E3B1853D25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600" dirty="0" err="1">
              <a:latin typeface="MV Boli" pitchFamily="2" charset="0"/>
              <a:cs typeface="MV Boli" pitchFamily="2" charset="0"/>
            </a:rPr>
            <a:t>Pemeriksaan</a:t>
          </a:r>
          <a:r>
            <a:rPr lang="en-US" sz="1600" dirty="0">
              <a:latin typeface="MV Boli" pitchFamily="2" charset="0"/>
              <a:cs typeface="MV Boli" pitchFamily="2" charset="0"/>
            </a:rPr>
            <a:t> </a:t>
          </a:r>
          <a:r>
            <a:rPr lang="en-US" sz="1600" dirty="0" err="1">
              <a:latin typeface="MV Boli" pitchFamily="2" charset="0"/>
              <a:cs typeface="MV Boli" pitchFamily="2" charset="0"/>
            </a:rPr>
            <a:t>Premis</a:t>
          </a:r>
          <a:endParaRPr lang="en-US" sz="1600" dirty="0">
            <a:latin typeface="MV Boli" pitchFamily="2" charset="0"/>
            <a:cs typeface="MV Boli" pitchFamily="2" charset="0"/>
          </a:endParaRPr>
        </a:p>
      </dgm:t>
    </dgm:pt>
    <dgm:pt modelId="{E24587D2-43E7-4742-A161-283D9EF5CB78}" type="sibTrans" cxnId="{0FAABF8A-766F-4981-B123-ADF5D15B95A4}">
      <dgm:prSet/>
      <dgm:spPr/>
      <dgm:t>
        <a:bodyPr/>
        <a:lstStyle/>
        <a:p>
          <a:endParaRPr lang="en-US"/>
        </a:p>
      </dgm:t>
    </dgm:pt>
    <dgm:pt modelId="{BBD93994-053A-48D1-AE11-E5CC15AA0786}" type="parTrans" cxnId="{0FAABF8A-766F-4981-B123-ADF5D15B95A4}">
      <dgm:prSet/>
      <dgm:spPr/>
      <dgm:t>
        <a:bodyPr/>
        <a:lstStyle/>
        <a:p>
          <a:endParaRPr lang="en-US"/>
        </a:p>
      </dgm:t>
    </dgm:pt>
    <dgm:pt modelId="{CC99A2E9-A843-41D0-9C9F-796A0B751931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600" dirty="0" err="1">
              <a:latin typeface="MV Boli" pitchFamily="2" charset="0"/>
              <a:cs typeface="MV Boli" pitchFamily="2" charset="0"/>
            </a:rPr>
            <a:t>Tentukan</a:t>
          </a:r>
          <a:r>
            <a:rPr lang="en-US" sz="1600" dirty="0">
              <a:latin typeface="MV Boli" pitchFamily="2" charset="0"/>
              <a:cs typeface="MV Boli" pitchFamily="2" charset="0"/>
            </a:rPr>
            <a:t> </a:t>
          </a:r>
          <a:r>
            <a:rPr lang="en-US" sz="1600" dirty="0" err="1">
              <a:latin typeface="MV Boli" pitchFamily="2" charset="0"/>
              <a:cs typeface="MV Boli" pitchFamily="2" charset="0"/>
            </a:rPr>
            <a:t>borang</a:t>
          </a:r>
          <a:endParaRPr lang="en-US" sz="1600" dirty="0">
            <a:latin typeface="MV Boli" pitchFamily="2" charset="0"/>
            <a:cs typeface="MV Boli" pitchFamily="2" charset="0"/>
          </a:endParaRPr>
        </a:p>
      </dgm:t>
    </dgm:pt>
    <dgm:pt modelId="{E15B206D-4B5F-4F7E-8340-5FFD882FDC35}" type="sibTrans" cxnId="{8DE4BDFF-C63F-4FA8-9146-B787D2EA31C8}">
      <dgm:prSet/>
      <dgm:spPr/>
      <dgm:t>
        <a:bodyPr/>
        <a:lstStyle/>
        <a:p>
          <a:endParaRPr lang="en-US"/>
        </a:p>
      </dgm:t>
    </dgm:pt>
    <dgm:pt modelId="{C36EF4C1-265F-48BF-ACDF-13244122134C}" type="parTrans" cxnId="{8DE4BDFF-C63F-4FA8-9146-B787D2EA31C8}">
      <dgm:prSet/>
      <dgm:spPr/>
      <dgm:t>
        <a:bodyPr/>
        <a:lstStyle/>
        <a:p>
          <a:endParaRPr lang="en-US"/>
        </a:p>
      </dgm:t>
    </dgm:pt>
    <dgm:pt modelId="{1B3769B3-854D-4D00-91D5-46059F944EC4}">
      <dgm:prSet phldrT="[Text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sz="2000" dirty="0" err="1">
              <a:latin typeface="MV Boli" pitchFamily="2" charset="0"/>
              <a:cs typeface="MV Boli" pitchFamily="2" charset="0"/>
            </a:rPr>
            <a:t>Buku</a:t>
          </a:r>
          <a:r>
            <a:rPr lang="en-US" sz="2000" dirty="0">
              <a:latin typeface="MV Boli" pitchFamily="2" charset="0"/>
              <a:cs typeface="MV Boli" pitchFamily="2" charset="0"/>
            </a:rPr>
            <a:t> </a:t>
          </a:r>
          <a:r>
            <a:rPr lang="en-US" sz="2000" dirty="0" err="1">
              <a:latin typeface="MV Boli" pitchFamily="2" charset="0"/>
              <a:cs typeface="MV Boli" pitchFamily="2" charset="0"/>
            </a:rPr>
            <a:t>Daftar</a:t>
          </a:r>
          <a:r>
            <a:rPr lang="en-US" sz="2000" dirty="0">
              <a:latin typeface="MV Boli" pitchFamily="2" charset="0"/>
              <a:cs typeface="MV Boli" pitchFamily="2" charset="0"/>
            </a:rPr>
            <a:t> </a:t>
          </a:r>
        </a:p>
      </dgm:t>
    </dgm:pt>
    <dgm:pt modelId="{3CDB52C3-EB26-474A-AA6E-6651318F2EEF}" type="parTrans" cxnId="{BB757C6A-3819-4912-8AEB-10BEF99B385A}">
      <dgm:prSet/>
      <dgm:spPr/>
      <dgm:t>
        <a:bodyPr/>
        <a:lstStyle/>
        <a:p>
          <a:endParaRPr lang="en-US"/>
        </a:p>
      </dgm:t>
    </dgm:pt>
    <dgm:pt modelId="{71BAE79E-BC0A-464A-B915-08FAB867C35E}" type="sibTrans" cxnId="{BB757C6A-3819-4912-8AEB-10BEF99B385A}">
      <dgm:prSet/>
      <dgm:spPr/>
      <dgm:t>
        <a:bodyPr/>
        <a:lstStyle/>
        <a:p>
          <a:endParaRPr lang="en-US"/>
        </a:p>
      </dgm:t>
    </dgm:pt>
    <dgm:pt modelId="{149706CA-47FA-4DA5-B163-47CFADC6A857}" type="pres">
      <dgm:prSet presAssocID="{15790CAD-8B81-4440-BA37-24A4C39C04B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8D68F9-A7F1-4EDD-AB0A-A525768B0E4C}" type="pres">
      <dgm:prSet presAssocID="{15790CAD-8B81-4440-BA37-24A4C39C04BD}" presName="tSp" presStyleCnt="0"/>
      <dgm:spPr/>
    </dgm:pt>
    <dgm:pt modelId="{A3CA9D90-8954-48B1-AC0A-A6599B55256D}" type="pres">
      <dgm:prSet presAssocID="{15790CAD-8B81-4440-BA37-24A4C39C04BD}" presName="bSp" presStyleCnt="0"/>
      <dgm:spPr/>
    </dgm:pt>
    <dgm:pt modelId="{91D55C13-1497-47D8-A336-F4D1DAFD9639}" type="pres">
      <dgm:prSet presAssocID="{15790CAD-8B81-4440-BA37-24A4C39C04BD}" presName="process" presStyleCnt="0"/>
      <dgm:spPr/>
    </dgm:pt>
    <dgm:pt modelId="{06FCF5AE-2407-4849-8285-0E092743483E}" type="pres">
      <dgm:prSet presAssocID="{3CC9320C-F027-42B3-B11D-2F404F5479EE}" presName="composite1" presStyleCnt="0"/>
      <dgm:spPr/>
    </dgm:pt>
    <dgm:pt modelId="{C524DC57-EB92-48EB-9FFB-484C95A63372}" type="pres">
      <dgm:prSet presAssocID="{3CC9320C-F027-42B3-B11D-2F404F5479EE}" presName="dummyNode1" presStyleLbl="node1" presStyleIdx="0" presStyleCnt="3"/>
      <dgm:spPr/>
    </dgm:pt>
    <dgm:pt modelId="{5FAB62BF-ACC0-406C-A6B6-0B63C085C27E}" type="pres">
      <dgm:prSet presAssocID="{3CC9320C-F027-42B3-B11D-2F404F5479EE}" presName="childNode1" presStyleLbl="bgAcc1" presStyleIdx="0" presStyleCnt="3" custScaleX="125157" custScaleY="143455" custLinFactNeighborX="-170" custLinFactNeighborY="-197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0B851D-429A-4893-88D1-E4F2FAA18B25}" type="pres">
      <dgm:prSet presAssocID="{3CC9320C-F027-42B3-B11D-2F404F5479EE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838B40-6B3F-4416-835F-49EFB00E8637}" type="pres">
      <dgm:prSet presAssocID="{3CC9320C-F027-42B3-B11D-2F404F5479EE}" presName="parentNode1" presStyleLbl="node1" presStyleIdx="0" presStyleCnt="3" custLinFactNeighborX="130" custLinFactNeighborY="1769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1D47E6-2575-4D6E-BC22-38738AFBD0CE}" type="pres">
      <dgm:prSet presAssocID="{3CC9320C-F027-42B3-B11D-2F404F5479EE}" presName="connSite1" presStyleCnt="0"/>
      <dgm:spPr/>
    </dgm:pt>
    <dgm:pt modelId="{DBA89DFA-438B-4D60-B6BD-DF63BFB117FC}" type="pres">
      <dgm:prSet presAssocID="{C4E0CDC5-2DEB-4D2A-AF12-37812C00A9D5}" presName="Name9" presStyleLbl="sibTrans2D1" presStyleIdx="0" presStyleCnt="2" custLinFactNeighborX="5550" custLinFactNeighborY="5685"/>
      <dgm:spPr/>
      <dgm:t>
        <a:bodyPr/>
        <a:lstStyle/>
        <a:p>
          <a:endParaRPr lang="en-US"/>
        </a:p>
      </dgm:t>
    </dgm:pt>
    <dgm:pt modelId="{6F400B69-D004-44ED-BC1F-C57867C8DB64}" type="pres">
      <dgm:prSet presAssocID="{93381DD8-38EB-42E4-8F91-03095670F815}" presName="composite2" presStyleCnt="0"/>
      <dgm:spPr/>
    </dgm:pt>
    <dgm:pt modelId="{56C8AAC9-25DF-4014-93BD-DC5F5F8C8C37}" type="pres">
      <dgm:prSet presAssocID="{93381DD8-38EB-42E4-8F91-03095670F815}" presName="dummyNode2" presStyleLbl="node1" presStyleIdx="0" presStyleCnt="3"/>
      <dgm:spPr/>
    </dgm:pt>
    <dgm:pt modelId="{2D3D7267-DF86-49E6-A423-07367C3CCD7B}" type="pres">
      <dgm:prSet presAssocID="{93381DD8-38EB-42E4-8F91-03095670F815}" presName="childNode2" presStyleLbl="bgAcc1" presStyleIdx="1" presStyleCnt="3" custScaleX="119374" custScaleY="152844" custLinFactNeighborX="2269" custLinFactNeighborY="-371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99A708-16EC-42DE-A01F-B110262BE1FA}" type="pres">
      <dgm:prSet presAssocID="{93381DD8-38EB-42E4-8F91-03095670F815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51C821-7858-4875-A553-80DF8F1E5F42}" type="pres">
      <dgm:prSet presAssocID="{93381DD8-38EB-42E4-8F91-03095670F815}" presName="parentNode2" presStyleLbl="node1" presStyleIdx="1" presStyleCnt="3" custLinFactY="-6295" custLinFactNeighborX="275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E8AC9C-634E-4ECE-9C74-9C60B9555AE0}" type="pres">
      <dgm:prSet presAssocID="{93381DD8-38EB-42E4-8F91-03095670F815}" presName="connSite2" presStyleCnt="0"/>
      <dgm:spPr/>
    </dgm:pt>
    <dgm:pt modelId="{8DD27545-FC38-46A2-90B2-5908D55AC90A}" type="pres">
      <dgm:prSet presAssocID="{B5B341D5-8D1E-4188-8C41-CC5736FC099C}" presName="Name18" presStyleLbl="sibTrans2D1" presStyleIdx="1" presStyleCnt="2" custScaleX="106719" custScaleY="91064" custLinFactNeighborX="10502" custLinFactNeighborY="-2626"/>
      <dgm:spPr/>
      <dgm:t>
        <a:bodyPr/>
        <a:lstStyle/>
        <a:p>
          <a:endParaRPr lang="en-US"/>
        </a:p>
      </dgm:t>
    </dgm:pt>
    <dgm:pt modelId="{A6346A43-CA46-497B-A951-668C23A900BF}" type="pres">
      <dgm:prSet presAssocID="{4E428C68-D715-4E69-8CFD-AE65DCC3421B}" presName="composite1" presStyleCnt="0"/>
      <dgm:spPr/>
    </dgm:pt>
    <dgm:pt modelId="{84372C50-1B29-4E66-B2FB-13D12C9D05E0}" type="pres">
      <dgm:prSet presAssocID="{4E428C68-D715-4E69-8CFD-AE65DCC3421B}" presName="dummyNode1" presStyleLbl="node1" presStyleIdx="1" presStyleCnt="3"/>
      <dgm:spPr/>
    </dgm:pt>
    <dgm:pt modelId="{BD91554B-147A-4C83-BE3F-C40DEA0069CC}" type="pres">
      <dgm:prSet presAssocID="{4E428C68-D715-4E69-8CFD-AE65DCC3421B}" presName="childNode1" presStyleLbl="bgAcc1" presStyleIdx="2" presStyleCnt="3" custScaleX="122153" custScaleY="1363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D04001-8423-4EF7-974C-CFE2B303B011}" type="pres">
      <dgm:prSet presAssocID="{4E428C68-D715-4E69-8CFD-AE65DCC3421B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A8B169-6AAD-4B7E-8A84-82CDBBCEBBB6}" type="pres">
      <dgm:prSet presAssocID="{4E428C68-D715-4E69-8CFD-AE65DCC3421B}" presName="parentNode1" presStyleLbl="node1" presStyleIdx="2" presStyleCnt="3" custLinFactNeighborX="1511" custLinFactNeighborY="2732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89EC3F-8672-48E7-95C1-A1B87B3F1856}" type="pres">
      <dgm:prSet presAssocID="{4E428C68-D715-4E69-8CFD-AE65DCC3421B}" presName="connSite1" presStyleCnt="0"/>
      <dgm:spPr/>
    </dgm:pt>
  </dgm:ptLst>
  <dgm:cxnLst>
    <dgm:cxn modelId="{9C5A6F6D-E09C-4EE6-8F90-FDFE46251315}" srcId="{3CC9320C-F027-42B3-B11D-2F404F5479EE}" destId="{1C69BB1F-9212-4179-9505-D5AA751522F7}" srcOrd="0" destOrd="0" parTransId="{17CC1C52-CC1E-4BAA-810E-185477E95B6D}" sibTransId="{2E3A90B8-B461-4328-A8A0-01A4BCD57681}"/>
    <dgm:cxn modelId="{0FAABF8A-766F-4981-B123-ADF5D15B95A4}" srcId="{93381DD8-38EB-42E4-8F91-03095670F815}" destId="{1A73614D-B2F4-48B9-A61A-C5E3B1853D25}" srcOrd="1" destOrd="0" parTransId="{BBD93994-053A-48D1-AE11-E5CC15AA0786}" sibTransId="{E24587D2-43E7-4742-A161-283D9EF5CB78}"/>
    <dgm:cxn modelId="{EF7B72B9-E346-4653-81E5-166808AC1C06}" type="presOf" srcId="{7127EF88-C0B6-4AF2-B559-0C4101048E59}" destId="{2D3D7267-DF86-49E6-A423-07367C3CCD7B}" srcOrd="0" destOrd="2" presId="urn:microsoft.com/office/officeart/2005/8/layout/hProcess4"/>
    <dgm:cxn modelId="{5BCED4C1-0F47-466C-824F-77EAA546CD1B}" type="presOf" srcId="{16898E87-33EB-4B69-B880-7EB773C4659C}" destId="{B299A708-16EC-42DE-A01F-B110262BE1FA}" srcOrd="1" destOrd="3" presId="urn:microsoft.com/office/officeart/2005/8/layout/hProcess4"/>
    <dgm:cxn modelId="{73C7E981-68CE-4CBE-B091-149161E9B385}" type="presOf" srcId="{209781E4-B911-4DB7-8C9B-D647B1546F06}" destId="{BD91554B-147A-4C83-BE3F-C40DEA0069CC}" srcOrd="0" destOrd="1" presId="urn:microsoft.com/office/officeart/2005/8/layout/hProcess4"/>
    <dgm:cxn modelId="{B7289E64-C1DC-43AC-84E2-FBFAC4ED0BD8}" srcId="{15790CAD-8B81-4440-BA37-24A4C39C04BD}" destId="{93381DD8-38EB-42E4-8F91-03095670F815}" srcOrd="1" destOrd="0" parTransId="{858B6D87-4D15-49D6-ABD9-13A5A9941AF8}" sibTransId="{B5B341D5-8D1E-4188-8C41-CC5736FC099C}"/>
    <dgm:cxn modelId="{BB757C6A-3819-4912-8AEB-10BEF99B385A}" srcId="{3CC9320C-F027-42B3-B11D-2F404F5479EE}" destId="{1B3769B3-854D-4D00-91D5-46059F944EC4}" srcOrd="1" destOrd="0" parTransId="{3CDB52C3-EB26-474A-AA6E-6651318F2EEF}" sibTransId="{71BAE79E-BC0A-464A-B915-08FAB867C35E}"/>
    <dgm:cxn modelId="{8060D769-52CB-43B3-9E1C-BD8FC22CADCC}" type="presOf" srcId="{209781E4-B911-4DB7-8C9B-D647B1546F06}" destId="{4ED04001-8423-4EF7-974C-CFE2B303B011}" srcOrd="1" destOrd="1" presId="urn:microsoft.com/office/officeart/2005/8/layout/hProcess4"/>
    <dgm:cxn modelId="{6A550C3E-46AD-4E48-910E-15C66A05870B}" type="presOf" srcId="{1A73614D-B2F4-48B9-A61A-C5E3B1853D25}" destId="{2D3D7267-DF86-49E6-A423-07367C3CCD7B}" srcOrd="0" destOrd="1" presId="urn:microsoft.com/office/officeart/2005/8/layout/hProcess4"/>
    <dgm:cxn modelId="{73B11202-59F6-4423-80BE-7183E2EDB4B4}" srcId="{15790CAD-8B81-4440-BA37-24A4C39C04BD}" destId="{3CC9320C-F027-42B3-B11D-2F404F5479EE}" srcOrd="0" destOrd="0" parTransId="{9B2AAC52-CDBF-42AA-9E67-FFD8DA4FA90F}" sibTransId="{C4E0CDC5-2DEB-4D2A-AF12-37812C00A9D5}"/>
    <dgm:cxn modelId="{5F56CEA7-B5FE-46FD-9A81-3834684FFEE0}" type="presOf" srcId="{15790CAD-8B81-4440-BA37-24A4C39C04BD}" destId="{149706CA-47FA-4DA5-B163-47CFADC6A857}" srcOrd="0" destOrd="0" presId="urn:microsoft.com/office/officeart/2005/8/layout/hProcess4"/>
    <dgm:cxn modelId="{77C85DB1-E10D-4D59-A1E8-543EB9E58BED}" type="presOf" srcId="{BEAF0CF2-9E1B-4CF2-AC89-FF9492BBB72F}" destId="{4ED04001-8423-4EF7-974C-CFE2B303B011}" srcOrd="1" destOrd="0" presId="urn:microsoft.com/office/officeart/2005/8/layout/hProcess4"/>
    <dgm:cxn modelId="{5ECE1630-E539-4B8B-9DAF-47A02BEB7094}" type="presOf" srcId="{1B3769B3-854D-4D00-91D5-46059F944EC4}" destId="{3A0B851D-429A-4893-88D1-E4F2FAA18B25}" srcOrd="1" destOrd="1" presId="urn:microsoft.com/office/officeart/2005/8/layout/hProcess4"/>
    <dgm:cxn modelId="{2FB158EF-2D5F-431B-A4B7-D51C6F852EF2}" srcId="{93381DD8-38EB-42E4-8F91-03095670F815}" destId="{7127EF88-C0B6-4AF2-B559-0C4101048E59}" srcOrd="2" destOrd="0" parTransId="{25BFA2D1-6A43-44ED-907E-D09FCB7C5F5D}" sibTransId="{156EF8F7-3B9C-4008-88E2-942C5B2AF396}"/>
    <dgm:cxn modelId="{F410905F-8582-4A5E-940F-3A44F1DEC9A8}" srcId="{93381DD8-38EB-42E4-8F91-03095670F815}" destId="{16898E87-33EB-4B69-B880-7EB773C4659C}" srcOrd="3" destOrd="0" parTransId="{2D695645-A763-4201-AA9C-292188786BF8}" sibTransId="{969B649A-EEBD-43E7-83A2-EB8F0B646CCC}"/>
    <dgm:cxn modelId="{2929CA8E-B3E6-47F2-8F6C-4B16D93F5E12}" type="presOf" srcId="{BD0DD589-F108-4485-9B40-C43C7D53493F}" destId="{5FAB62BF-ACC0-406C-A6B6-0B63C085C27E}" srcOrd="0" destOrd="2" presId="urn:microsoft.com/office/officeart/2005/8/layout/hProcess4"/>
    <dgm:cxn modelId="{ADCE0A6B-27E4-4BFD-886C-1DA5E075909F}" type="presOf" srcId="{CC99A2E9-A843-41D0-9C9F-796A0B751931}" destId="{B299A708-16EC-42DE-A01F-B110262BE1FA}" srcOrd="1" destOrd="0" presId="urn:microsoft.com/office/officeart/2005/8/layout/hProcess4"/>
    <dgm:cxn modelId="{DA1804DA-DBFF-46FB-B73B-1C30BB074472}" type="presOf" srcId="{CC99A2E9-A843-41D0-9C9F-796A0B751931}" destId="{2D3D7267-DF86-49E6-A423-07367C3CCD7B}" srcOrd="0" destOrd="0" presId="urn:microsoft.com/office/officeart/2005/8/layout/hProcess4"/>
    <dgm:cxn modelId="{468362B4-D02D-456A-9D75-41A6C294C56E}" type="presOf" srcId="{1C69BB1F-9212-4179-9505-D5AA751522F7}" destId="{5FAB62BF-ACC0-406C-A6B6-0B63C085C27E}" srcOrd="0" destOrd="0" presId="urn:microsoft.com/office/officeart/2005/8/layout/hProcess4"/>
    <dgm:cxn modelId="{3C4BA1D3-BE6B-4809-85A3-1A0CDB89D5B3}" srcId="{4E428C68-D715-4E69-8CFD-AE65DCC3421B}" destId="{209781E4-B911-4DB7-8C9B-D647B1546F06}" srcOrd="1" destOrd="0" parTransId="{97635D28-2948-40AC-AFAF-B0C4F5D05594}" sibTransId="{5BC7E9C7-FA14-495D-8F0D-AEC9B3954BAD}"/>
    <dgm:cxn modelId="{B035CFA3-595B-4CC0-BC9F-6A556B99BD36}" srcId="{4E428C68-D715-4E69-8CFD-AE65DCC3421B}" destId="{BEAF0CF2-9E1B-4CF2-AC89-FF9492BBB72F}" srcOrd="0" destOrd="0" parTransId="{7C80B244-8B4E-429D-A5AC-EBB4843DCB85}" sibTransId="{475825C2-F5C8-4C30-AF71-21A0E786F7EF}"/>
    <dgm:cxn modelId="{A4A49C15-CEF1-4DDC-9664-642D0786E06A}" type="presOf" srcId="{BEAF0CF2-9E1B-4CF2-AC89-FF9492BBB72F}" destId="{BD91554B-147A-4C83-BE3F-C40DEA0069CC}" srcOrd="0" destOrd="0" presId="urn:microsoft.com/office/officeart/2005/8/layout/hProcess4"/>
    <dgm:cxn modelId="{12981B56-51DA-4D17-917F-F8144849C255}" type="presOf" srcId="{16898E87-33EB-4B69-B880-7EB773C4659C}" destId="{2D3D7267-DF86-49E6-A423-07367C3CCD7B}" srcOrd="0" destOrd="3" presId="urn:microsoft.com/office/officeart/2005/8/layout/hProcess4"/>
    <dgm:cxn modelId="{3543C1BE-FAE5-479E-B565-CEF0718378E3}" type="presOf" srcId="{93381DD8-38EB-42E4-8F91-03095670F815}" destId="{0651C821-7858-4875-A553-80DF8F1E5F42}" srcOrd="0" destOrd="0" presId="urn:microsoft.com/office/officeart/2005/8/layout/hProcess4"/>
    <dgm:cxn modelId="{95452C66-638F-4594-9DE9-2281CBF5B11B}" srcId="{3CC9320C-F027-42B3-B11D-2F404F5479EE}" destId="{BD0DD589-F108-4485-9B40-C43C7D53493F}" srcOrd="2" destOrd="0" parTransId="{BB23AE01-CB0E-4AC8-81CA-DCCD56162275}" sibTransId="{AB86CAC6-E910-47C4-9F6F-D734973E3E22}"/>
    <dgm:cxn modelId="{AD44FEC0-66FC-4E0B-B655-A2732A64110A}" type="presOf" srcId="{1A73614D-B2F4-48B9-A61A-C5E3B1853D25}" destId="{B299A708-16EC-42DE-A01F-B110262BE1FA}" srcOrd="1" destOrd="1" presId="urn:microsoft.com/office/officeart/2005/8/layout/hProcess4"/>
    <dgm:cxn modelId="{B884990F-A464-49F7-B331-9CF8647768A3}" type="presOf" srcId="{7127EF88-C0B6-4AF2-B559-0C4101048E59}" destId="{B299A708-16EC-42DE-A01F-B110262BE1FA}" srcOrd="1" destOrd="2" presId="urn:microsoft.com/office/officeart/2005/8/layout/hProcess4"/>
    <dgm:cxn modelId="{73A9F250-17F6-4EF8-AB8B-08DC21EE08E4}" type="presOf" srcId="{1B3769B3-854D-4D00-91D5-46059F944EC4}" destId="{5FAB62BF-ACC0-406C-A6B6-0B63C085C27E}" srcOrd="0" destOrd="1" presId="urn:microsoft.com/office/officeart/2005/8/layout/hProcess4"/>
    <dgm:cxn modelId="{0A826C7C-CB36-47BD-9DC8-37F2B632B6F6}" type="presOf" srcId="{3CC9320C-F027-42B3-B11D-2F404F5479EE}" destId="{90838B40-6B3F-4416-835F-49EFB00E8637}" srcOrd="0" destOrd="0" presId="urn:microsoft.com/office/officeart/2005/8/layout/hProcess4"/>
    <dgm:cxn modelId="{8DE4BDFF-C63F-4FA8-9146-B787D2EA31C8}" srcId="{93381DD8-38EB-42E4-8F91-03095670F815}" destId="{CC99A2E9-A843-41D0-9C9F-796A0B751931}" srcOrd="0" destOrd="0" parTransId="{C36EF4C1-265F-48BF-ACDF-13244122134C}" sibTransId="{E15B206D-4B5F-4F7E-8340-5FFD882FDC35}"/>
    <dgm:cxn modelId="{B9DBAC18-F3D2-4D0C-BF1D-FA5FCE8780BB}" type="presOf" srcId="{B5B341D5-8D1E-4188-8C41-CC5736FC099C}" destId="{8DD27545-FC38-46A2-90B2-5908D55AC90A}" srcOrd="0" destOrd="0" presId="urn:microsoft.com/office/officeart/2005/8/layout/hProcess4"/>
    <dgm:cxn modelId="{60BB69D3-DD96-4D3F-8A24-CA8EBCED9FF5}" type="presOf" srcId="{1C69BB1F-9212-4179-9505-D5AA751522F7}" destId="{3A0B851D-429A-4893-88D1-E4F2FAA18B25}" srcOrd="1" destOrd="0" presId="urn:microsoft.com/office/officeart/2005/8/layout/hProcess4"/>
    <dgm:cxn modelId="{AAA541BF-84DE-45EE-90CA-FE2262797399}" type="presOf" srcId="{C4E0CDC5-2DEB-4D2A-AF12-37812C00A9D5}" destId="{DBA89DFA-438B-4D60-B6BD-DF63BFB117FC}" srcOrd="0" destOrd="0" presId="urn:microsoft.com/office/officeart/2005/8/layout/hProcess4"/>
    <dgm:cxn modelId="{AE3BD3F8-4481-4CA8-AE27-D4F2F16A6121}" srcId="{15790CAD-8B81-4440-BA37-24A4C39C04BD}" destId="{4E428C68-D715-4E69-8CFD-AE65DCC3421B}" srcOrd="2" destOrd="0" parTransId="{9AE1B506-7AFC-4310-BD83-C71A032C79B1}" sibTransId="{68B49B69-6E35-4714-A620-8BC5B27DA42D}"/>
    <dgm:cxn modelId="{637422B6-800A-4E65-B13B-8BABF953ADF6}" type="presOf" srcId="{BD0DD589-F108-4485-9B40-C43C7D53493F}" destId="{3A0B851D-429A-4893-88D1-E4F2FAA18B25}" srcOrd="1" destOrd="2" presId="urn:microsoft.com/office/officeart/2005/8/layout/hProcess4"/>
    <dgm:cxn modelId="{72743F80-CF76-4B01-91F9-FECDD8BFA0F1}" type="presOf" srcId="{4E428C68-D715-4E69-8CFD-AE65DCC3421B}" destId="{18A8B169-6AAD-4B7E-8A84-82CDBBCEBBB6}" srcOrd="0" destOrd="0" presId="urn:microsoft.com/office/officeart/2005/8/layout/hProcess4"/>
    <dgm:cxn modelId="{F02AA3D8-E52A-4C00-B768-7DFEDF897802}" type="presParOf" srcId="{149706CA-47FA-4DA5-B163-47CFADC6A857}" destId="{8D8D68F9-A7F1-4EDD-AB0A-A525768B0E4C}" srcOrd="0" destOrd="0" presId="urn:microsoft.com/office/officeart/2005/8/layout/hProcess4"/>
    <dgm:cxn modelId="{C9BFD668-B346-473D-9380-0012E349B552}" type="presParOf" srcId="{149706CA-47FA-4DA5-B163-47CFADC6A857}" destId="{A3CA9D90-8954-48B1-AC0A-A6599B55256D}" srcOrd="1" destOrd="0" presId="urn:microsoft.com/office/officeart/2005/8/layout/hProcess4"/>
    <dgm:cxn modelId="{00CCA116-636A-4F69-8257-6CB41E2BDDF5}" type="presParOf" srcId="{149706CA-47FA-4DA5-B163-47CFADC6A857}" destId="{91D55C13-1497-47D8-A336-F4D1DAFD9639}" srcOrd="2" destOrd="0" presId="urn:microsoft.com/office/officeart/2005/8/layout/hProcess4"/>
    <dgm:cxn modelId="{A40FF711-D164-4551-9B0A-C71852EC9C06}" type="presParOf" srcId="{91D55C13-1497-47D8-A336-F4D1DAFD9639}" destId="{06FCF5AE-2407-4849-8285-0E092743483E}" srcOrd="0" destOrd="0" presId="urn:microsoft.com/office/officeart/2005/8/layout/hProcess4"/>
    <dgm:cxn modelId="{91C64D48-543D-4E07-B930-762E6EF82B78}" type="presParOf" srcId="{06FCF5AE-2407-4849-8285-0E092743483E}" destId="{C524DC57-EB92-48EB-9FFB-484C95A63372}" srcOrd="0" destOrd="0" presId="urn:microsoft.com/office/officeart/2005/8/layout/hProcess4"/>
    <dgm:cxn modelId="{9B2C696E-DF38-4C93-91BB-C3A8F05BBA7E}" type="presParOf" srcId="{06FCF5AE-2407-4849-8285-0E092743483E}" destId="{5FAB62BF-ACC0-406C-A6B6-0B63C085C27E}" srcOrd="1" destOrd="0" presId="urn:microsoft.com/office/officeart/2005/8/layout/hProcess4"/>
    <dgm:cxn modelId="{FF18B6C4-72F4-47A1-9A51-F610E526DCB7}" type="presParOf" srcId="{06FCF5AE-2407-4849-8285-0E092743483E}" destId="{3A0B851D-429A-4893-88D1-E4F2FAA18B25}" srcOrd="2" destOrd="0" presId="urn:microsoft.com/office/officeart/2005/8/layout/hProcess4"/>
    <dgm:cxn modelId="{E3DF1CE2-2DB6-4F2B-8F81-7DA0F38DDCD2}" type="presParOf" srcId="{06FCF5AE-2407-4849-8285-0E092743483E}" destId="{90838B40-6B3F-4416-835F-49EFB00E8637}" srcOrd="3" destOrd="0" presId="urn:microsoft.com/office/officeart/2005/8/layout/hProcess4"/>
    <dgm:cxn modelId="{1A992C5F-DD9D-4E4A-8C38-65D7353E8643}" type="presParOf" srcId="{06FCF5AE-2407-4849-8285-0E092743483E}" destId="{361D47E6-2575-4D6E-BC22-38738AFBD0CE}" srcOrd="4" destOrd="0" presId="urn:microsoft.com/office/officeart/2005/8/layout/hProcess4"/>
    <dgm:cxn modelId="{AB1BCEC3-7BEB-4074-8DEB-BB2645437305}" type="presParOf" srcId="{91D55C13-1497-47D8-A336-F4D1DAFD9639}" destId="{DBA89DFA-438B-4D60-B6BD-DF63BFB117FC}" srcOrd="1" destOrd="0" presId="urn:microsoft.com/office/officeart/2005/8/layout/hProcess4"/>
    <dgm:cxn modelId="{4859B092-343E-4465-A7C2-E53FDE7CBFEE}" type="presParOf" srcId="{91D55C13-1497-47D8-A336-F4D1DAFD9639}" destId="{6F400B69-D004-44ED-BC1F-C57867C8DB64}" srcOrd="2" destOrd="0" presId="urn:microsoft.com/office/officeart/2005/8/layout/hProcess4"/>
    <dgm:cxn modelId="{1D667E00-BCEB-4311-8E25-B2914ACDBA47}" type="presParOf" srcId="{6F400B69-D004-44ED-BC1F-C57867C8DB64}" destId="{56C8AAC9-25DF-4014-93BD-DC5F5F8C8C37}" srcOrd="0" destOrd="0" presId="urn:microsoft.com/office/officeart/2005/8/layout/hProcess4"/>
    <dgm:cxn modelId="{8CC1651F-CB94-4F59-BB68-EF02A324D7E1}" type="presParOf" srcId="{6F400B69-D004-44ED-BC1F-C57867C8DB64}" destId="{2D3D7267-DF86-49E6-A423-07367C3CCD7B}" srcOrd="1" destOrd="0" presId="urn:microsoft.com/office/officeart/2005/8/layout/hProcess4"/>
    <dgm:cxn modelId="{C2210B7D-CD09-4356-A4E5-322B27ED80DE}" type="presParOf" srcId="{6F400B69-D004-44ED-BC1F-C57867C8DB64}" destId="{B299A708-16EC-42DE-A01F-B110262BE1FA}" srcOrd="2" destOrd="0" presId="urn:microsoft.com/office/officeart/2005/8/layout/hProcess4"/>
    <dgm:cxn modelId="{47CE08F4-B45A-4707-8DAB-C5AE2EBC5931}" type="presParOf" srcId="{6F400B69-D004-44ED-BC1F-C57867C8DB64}" destId="{0651C821-7858-4875-A553-80DF8F1E5F42}" srcOrd="3" destOrd="0" presId="urn:microsoft.com/office/officeart/2005/8/layout/hProcess4"/>
    <dgm:cxn modelId="{C644D948-126B-4139-B51C-72A23691E4DC}" type="presParOf" srcId="{6F400B69-D004-44ED-BC1F-C57867C8DB64}" destId="{74E8AC9C-634E-4ECE-9C74-9C60B9555AE0}" srcOrd="4" destOrd="0" presId="urn:microsoft.com/office/officeart/2005/8/layout/hProcess4"/>
    <dgm:cxn modelId="{CAE77A66-C446-404A-8E3D-7281584AE148}" type="presParOf" srcId="{91D55C13-1497-47D8-A336-F4D1DAFD9639}" destId="{8DD27545-FC38-46A2-90B2-5908D55AC90A}" srcOrd="3" destOrd="0" presId="urn:microsoft.com/office/officeart/2005/8/layout/hProcess4"/>
    <dgm:cxn modelId="{9F896924-8E40-4B0D-A211-90A8137E00D4}" type="presParOf" srcId="{91D55C13-1497-47D8-A336-F4D1DAFD9639}" destId="{A6346A43-CA46-497B-A951-668C23A900BF}" srcOrd="4" destOrd="0" presId="urn:microsoft.com/office/officeart/2005/8/layout/hProcess4"/>
    <dgm:cxn modelId="{4CCCCFC9-3742-425E-ACD3-E29BF71DE956}" type="presParOf" srcId="{A6346A43-CA46-497B-A951-668C23A900BF}" destId="{84372C50-1B29-4E66-B2FB-13D12C9D05E0}" srcOrd="0" destOrd="0" presId="urn:microsoft.com/office/officeart/2005/8/layout/hProcess4"/>
    <dgm:cxn modelId="{40402919-047F-46BD-BE21-60DC6FABFA97}" type="presParOf" srcId="{A6346A43-CA46-497B-A951-668C23A900BF}" destId="{BD91554B-147A-4C83-BE3F-C40DEA0069CC}" srcOrd="1" destOrd="0" presId="urn:microsoft.com/office/officeart/2005/8/layout/hProcess4"/>
    <dgm:cxn modelId="{5F0A3082-4FC4-4087-915B-2FE9FA1C1E04}" type="presParOf" srcId="{A6346A43-CA46-497B-A951-668C23A900BF}" destId="{4ED04001-8423-4EF7-974C-CFE2B303B011}" srcOrd="2" destOrd="0" presId="urn:microsoft.com/office/officeart/2005/8/layout/hProcess4"/>
    <dgm:cxn modelId="{74610D25-C11C-4343-956A-2465F4420501}" type="presParOf" srcId="{A6346A43-CA46-497B-A951-668C23A900BF}" destId="{18A8B169-6AAD-4B7E-8A84-82CDBBCEBBB6}" srcOrd="3" destOrd="0" presId="urn:microsoft.com/office/officeart/2005/8/layout/hProcess4"/>
    <dgm:cxn modelId="{8FE20A35-3C9F-498A-9CBC-B7E8322DFF6F}" type="presParOf" srcId="{A6346A43-CA46-497B-A951-668C23A900BF}" destId="{CE89EC3F-8672-48E7-95C1-A1B87B3F1856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2DF81-0A29-4EFD-8982-8CF8EA515386}">
      <dsp:nvSpPr>
        <dsp:cNvPr id="0" name=""/>
        <dsp:cNvSpPr/>
      </dsp:nvSpPr>
      <dsp:spPr>
        <a:xfrm>
          <a:off x="0" y="247836"/>
          <a:ext cx="3463834" cy="1809563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chemeClr val="bg1"/>
              </a:solidFill>
              <a:latin typeface="MV Boli" pitchFamily="2" charset="0"/>
              <a:cs typeface="MV Boli" pitchFamily="2" charset="0"/>
            </a:rPr>
            <a:t>Agensi</a:t>
          </a:r>
          <a:r>
            <a:rPr lang="en-US" sz="2400" kern="1200" dirty="0">
              <a:solidFill>
                <a:schemeClr val="bg1"/>
              </a:solidFill>
              <a:latin typeface="MV Boli" pitchFamily="2" charset="0"/>
              <a:cs typeface="MV Boli" pitchFamily="2" charset="0"/>
            </a:rPr>
            <a:t> </a:t>
          </a:r>
          <a:r>
            <a:rPr lang="en-US" sz="2400" kern="1200" dirty="0" err="1">
              <a:solidFill>
                <a:schemeClr val="bg1"/>
              </a:solidFill>
              <a:latin typeface="MV Boli" pitchFamily="2" charset="0"/>
              <a:cs typeface="MV Boli" pitchFamily="2" charset="0"/>
            </a:rPr>
            <a:t>Pengeluar</a:t>
          </a:r>
          <a:r>
            <a:rPr lang="en-US" sz="2400" kern="1200" dirty="0">
              <a:solidFill>
                <a:schemeClr val="bg1"/>
              </a:solidFill>
              <a:latin typeface="MV Boli" pitchFamily="2" charset="0"/>
              <a:cs typeface="MV Boli" pitchFamily="2" charset="0"/>
            </a:rPr>
            <a:t> </a:t>
          </a:r>
          <a:r>
            <a:rPr lang="en-US" sz="2400" kern="1200" dirty="0" err="1">
              <a:solidFill>
                <a:schemeClr val="bg1"/>
              </a:solidFill>
              <a:latin typeface="MV Boli" pitchFamily="2" charset="0"/>
              <a:cs typeface="MV Boli" pitchFamily="2" charset="0"/>
            </a:rPr>
            <a:t>Lesen</a:t>
          </a:r>
          <a:endParaRPr lang="en-US" sz="2400" kern="1200" dirty="0">
            <a:solidFill>
              <a:schemeClr val="bg1"/>
            </a:solidFill>
            <a:latin typeface="MV Boli" pitchFamily="2" charset="0"/>
            <a:cs typeface="MV Boli" pitchFamily="2" charset="0"/>
          </a:endParaRPr>
        </a:p>
      </dsp:txBody>
      <dsp:txXfrm>
        <a:off x="507267" y="512840"/>
        <a:ext cx="2449300" cy="1279555"/>
      </dsp:txXfrm>
    </dsp:sp>
    <dsp:sp modelId="{E5ED23F7-7DFA-4269-8869-E4516D4E7BBF}">
      <dsp:nvSpPr>
        <dsp:cNvPr id="0" name=""/>
        <dsp:cNvSpPr/>
      </dsp:nvSpPr>
      <dsp:spPr>
        <a:xfrm>
          <a:off x="1049017" y="2083716"/>
          <a:ext cx="1368004" cy="1368004"/>
        </a:xfrm>
        <a:prstGeom prst="mathPlus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1230346" y="2606841"/>
        <a:ext cx="1005346" cy="321754"/>
      </dsp:txXfrm>
    </dsp:sp>
    <dsp:sp modelId="{9BF1C6B8-585B-44C6-8B9C-948DE245EC19}">
      <dsp:nvSpPr>
        <dsp:cNvPr id="0" name=""/>
        <dsp:cNvSpPr/>
      </dsp:nvSpPr>
      <dsp:spPr>
        <a:xfrm>
          <a:off x="13449" y="3643241"/>
          <a:ext cx="3439139" cy="1989125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chemeClr val="bg1"/>
              </a:solidFill>
              <a:latin typeface="MV Boli" pitchFamily="2" charset="0"/>
              <a:cs typeface="MV Boli" pitchFamily="2" charset="0"/>
            </a:rPr>
            <a:t>Individu</a:t>
          </a:r>
          <a:r>
            <a:rPr lang="en-US" sz="2400" kern="1200" dirty="0">
              <a:solidFill>
                <a:schemeClr val="bg1"/>
              </a:solidFill>
              <a:latin typeface="MV Boli" pitchFamily="2" charset="0"/>
              <a:cs typeface="MV Boli" pitchFamily="2" charset="0"/>
            </a:rPr>
            <a:t>/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bg1"/>
              </a:solidFill>
              <a:latin typeface="MV Boli" pitchFamily="2" charset="0"/>
              <a:cs typeface="MV Boli" pitchFamily="2" charset="0"/>
            </a:rPr>
            <a:t>Syarikat</a:t>
          </a:r>
        </a:p>
      </dsp:txBody>
      <dsp:txXfrm>
        <a:off x="517099" y="3934542"/>
        <a:ext cx="2431839" cy="1406523"/>
      </dsp:txXfrm>
    </dsp:sp>
    <dsp:sp modelId="{9A08108F-71C4-4A9C-AC90-A08FBC2A8B33}">
      <dsp:nvSpPr>
        <dsp:cNvPr id="0" name=""/>
        <dsp:cNvSpPr/>
      </dsp:nvSpPr>
      <dsp:spPr>
        <a:xfrm rot="21550855">
          <a:off x="3611164" y="2229604"/>
          <a:ext cx="1165613" cy="1350596"/>
        </a:xfrm>
        <a:prstGeom prst="rightArrow">
          <a:avLst>
            <a:gd name="adj1" fmla="val 60000"/>
            <a:gd name="adj2" fmla="val 5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500" kern="1200"/>
        </a:p>
      </dsp:txBody>
      <dsp:txXfrm>
        <a:off x="3611182" y="2502222"/>
        <a:ext cx="815929" cy="810358"/>
      </dsp:txXfrm>
    </dsp:sp>
    <dsp:sp modelId="{61FEA124-AECB-4B44-8F37-64C250B85FEE}">
      <dsp:nvSpPr>
        <dsp:cNvPr id="0" name=""/>
        <dsp:cNvSpPr/>
      </dsp:nvSpPr>
      <dsp:spPr>
        <a:xfrm>
          <a:off x="4881215" y="1556881"/>
          <a:ext cx="3653184" cy="2624162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>
              <a:latin typeface="MV Boli" pitchFamily="2" charset="0"/>
              <a:cs typeface="MV Boli" pitchFamily="2" charset="0"/>
            </a:rPr>
            <a:t>Zon</a:t>
          </a:r>
          <a:r>
            <a:rPr lang="en-US" sz="3600" kern="1200" dirty="0">
              <a:latin typeface="MV Boli" pitchFamily="2" charset="0"/>
              <a:cs typeface="MV Boli" pitchFamily="2" charset="0"/>
            </a:rPr>
            <a:t>/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>
              <a:latin typeface="MV Boli" pitchFamily="2" charset="0"/>
              <a:cs typeface="MV Boli" pitchFamily="2" charset="0"/>
            </a:rPr>
            <a:t>BKK </a:t>
          </a:r>
          <a:r>
            <a:rPr lang="en-US" sz="3600" kern="1200" dirty="0" err="1">
              <a:latin typeface="MV Boli" pitchFamily="2" charset="0"/>
              <a:cs typeface="MV Boli" pitchFamily="2" charset="0"/>
            </a:rPr>
            <a:t>Negeri</a:t>
          </a:r>
          <a:endParaRPr lang="en-US" sz="3600" kern="1200" dirty="0">
            <a:latin typeface="MV Boli" pitchFamily="2" charset="0"/>
            <a:cs typeface="MV Boli" pitchFamily="2" charset="0"/>
          </a:endParaRPr>
        </a:p>
      </dsp:txBody>
      <dsp:txXfrm>
        <a:off x="5416211" y="1941181"/>
        <a:ext cx="2583192" cy="18555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AB62BF-ACC0-406C-A6B6-0B63C085C27E}">
      <dsp:nvSpPr>
        <dsp:cNvPr id="0" name=""/>
        <dsp:cNvSpPr/>
      </dsp:nvSpPr>
      <dsp:spPr>
        <a:xfrm>
          <a:off x="0" y="1295403"/>
          <a:ext cx="2718152" cy="2569674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>
              <a:latin typeface="MV Boli" pitchFamily="2" charset="0"/>
              <a:cs typeface="MV Boli" pitchFamily="2" charset="0"/>
            </a:rPr>
            <a:t>Semakan</a:t>
          </a:r>
          <a:r>
            <a:rPr lang="en-US" sz="2000" kern="1200" dirty="0">
              <a:latin typeface="MV Boli" pitchFamily="2" charset="0"/>
              <a:cs typeface="MV Boli" pitchFamily="2" charset="0"/>
            </a:rPr>
            <a:t> </a:t>
          </a:r>
          <a:r>
            <a:rPr lang="en-US" sz="2000" kern="1200" dirty="0" err="1">
              <a:latin typeface="MV Boli" pitchFamily="2" charset="0"/>
              <a:cs typeface="MV Boli" pitchFamily="2" charset="0"/>
            </a:rPr>
            <a:t>borang</a:t>
          </a:r>
          <a:endParaRPr lang="en-US" sz="2000" kern="1200" dirty="0">
            <a:latin typeface="MV Boli" pitchFamily="2" charset="0"/>
            <a:cs typeface="MV Boli" pitchFamily="2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>
              <a:latin typeface="MV Boli" pitchFamily="2" charset="0"/>
              <a:cs typeface="MV Boli" pitchFamily="2" charset="0"/>
            </a:rPr>
            <a:t>Buku</a:t>
          </a:r>
          <a:r>
            <a:rPr lang="en-US" sz="2000" kern="1200" dirty="0">
              <a:latin typeface="MV Boli" pitchFamily="2" charset="0"/>
              <a:cs typeface="MV Boli" pitchFamily="2" charset="0"/>
            </a:rPr>
            <a:t> </a:t>
          </a:r>
          <a:r>
            <a:rPr lang="en-US" sz="2000" kern="1200" dirty="0" err="1">
              <a:latin typeface="MV Boli" pitchFamily="2" charset="0"/>
              <a:cs typeface="MV Boli" pitchFamily="2" charset="0"/>
            </a:rPr>
            <a:t>Daftar</a:t>
          </a:r>
          <a:r>
            <a:rPr lang="en-US" sz="2000" kern="1200" dirty="0">
              <a:latin typeface="MV Boli" pitchFamily="2" charset="0"/>
              <a:cs typeface="MV Boli" pitchFamily="2" charset="0"/>
            </a:rPr>
            <a:t>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>
              <a:latin typeface="MV Boli" pitchFamily="2" charset="0"/>
              <a:cs typeface="MV Boli" pitchFamily="2" charset="0"/>
            </a:rPr>
            <a:t>Surat</a:t>
          </a:r>
          <a:r>
            <a:rPr lang="en-US" sz="2000" kern="1200" dirty="0">
              <a:latin typeface="MV Boli" pitchFamily="2" charset="0"/>
              <a:cs typeface="MV Boli" pitchFamily="2" charset="0"/>
            </a:rPr>
            <a:t> </a:t>
          </a:r>
          <a:r>
            <a:rPr lang="en-US" sz="2000" kern="1200" dirty="0" err="1">
              <a:latin typeface="MV Boli" pitchFamily="2" charset="0"/>
              <a:cs typeface="MV Boli" pitchFamily="2" charset="0"/>
            </a:rPr>
            <a:t>Tidak</a:t>
          </a:r>
          <a:r>
            <a:rPr lang="en-US" sz="2000" kern="1200" dirty="0">
              <a:latin typeface="MV Boli" pitchFamily="2" charset="0"/>
              <a:cs typeface="MV Boli" pitchFamily="2" charset="0"/>
            </a:rPr>
            <a:t> </a:t>
          </a:r>
          <a:r>
            <a:rPr lang="en-US" sz="2000" kern="1200" dirty="0" err="1">
              <a:latin typeface="MV Boli" pitchFamily="2" charset="0"/>
              <a:cs typeface="MV Boli" pitchFamily="2" charset="0"/>
            </a:rPr>
            <a:t>Perlukan</a:t>
          </a:r>
          <a:r>
            <a:rPr lang="en-US" sz="2000" kern="1200" dirty="0">
              <a:latin typeface="MV Boli" pitchFamily="2" charset="0"/>
              <a:cs typeface="MV Boli" pitchFamily="2" charset="0"/>
            </a:rPr>
            <a:t> </a:t>
          </a:r>
          <a:r>
            <a:rPr lang="en-US" sz="2000" kern="1200" dirty="0" err="1">
              <a:latin typeface="MV Boli" pitchFamily="2" charset="0"/>
              <a:cs typeface="MV Boli" pitchFamily="2" charset="0"/>
            </a:rPr>
            <a:t>Sokongan</a:t>
          </a:r>
          <a:r>
            <a:rPr lang="en-US" sz="2000" kern="1200" dirty="0">
              <a:latin typeface="MV Boli" pitchFamily="2" charset="0"/>
              <a:cs typeface="MV Boli" pitchFamily="2" charset="0"/>
            </a:rPr>
            <a:t> </a:t>
          </a:r>
          <a:r>
            <a:rPr lang="en-US" sz="2000" kern="1200" dirty="0" err="1">
              <a:latin typeface="MV Boli" pitchFamily="2" charset="0"/>
              <a:cs typeface="MV Boli" pitchFamily="2" charset="0"/>
            </a:rPr>
            <a:t>Bomba</a:t>
          </a:r>
          <a:endParaRPr lang="en-US" sz="2000" kern="1200" dirty="0">
            <a:latin typeface="MV Boli" pitchFamily="2" charset="0"/>
            <a:cs typeface="MV Boli" pitchFamily="2" charset="0"/>
          </a:endParaRPr>
        </a:p>
      </dsp:txBody>
      <dsp:txXfrm>
        <a:off x="59135" y="1354538"/>
        <a:ext cx="2599882" cy="1900760"/>
      </dsp:txXfrm>
    </dsp:sp>
    <dsp:sp modelId="{DBA89DFA-438B-4D60-B6BD-DF63BFB117FC}">
      <dsp:nvSpPr>
        <dsp:cNvPr id="0" name=""/>
        <dsp:cNvSpPr/>
      </dsp:nvSpPr>
      <dsp:spPr>
        <a:xfrm>
          <a:off x="1350613" y="2130289"/>
          <a:ext cx="2741468" cy="2741468"/>
        </a:xfrm>
        <a:prstGeom prst="leftCircularArrow">
          <a:avLst>
            <a:gd name="adj1" fmla="val 2037"/>
            <a:gd name="adj2" fmla="val 244198"/>
            <a:gd name="adj3" fmla="val 794365"/>
            <a:gd name="adj4" fmla="val 7799145"/>
            <a:gd name="adj5" fmla="val 2376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838B40-6B3F-4416-835F-49EFB00E8637}">
      <dsp:nvSpPr>
        <dsp:cNvPr id="0" name=""/>
        <dsp:cNvSpPr/>
      </dsp:nvSpPr>
      <dsp:spPr>
        <a:xfrm>
          <a:off x="761992" y="3581400"/>
          <a:ext cx="1930483" cy="767689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cs typeface="MV Boli" pitchFamily="2" charset="0"/>
            </a:rPr>
            <a:t>BKK </a:t>
          </a:r>
          <a:r>
            <a:rPr lang="en-US" sz="1800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cs typeface="MV Boli" pitchFamily="2" charset="0"/>
            </a:rPr>
            <a:t>Negeri</a:t>
          </a:r>
          <a:r>
            <a:rPr lang="en-US" sz="18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cs typeface="MV Boli" pitchFamily="2" charset="0"/>
            </a:rPr>
            <a:t>/</a:t>
          </a:r>
          <a:r>
            <a:rPr lang="en-US" sz="1800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cs typeface="MV Boli" pitchFamily="2" charset="0"/>
            </a:rPr>
            <a:t>Zon</a:t>
          </a:r>
          <a:endParaRPr lang="en-US" sz="18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V Boli" pitchFamily="2" charset="0"/>
            <a:cs typeface="MV Boli" pitchFamily="2" charset="0"/>
          </a:endParaRPr>
        </a:p>
      </dsp:txBody>
      <dsp:txXfrm>
        <a:off x="784477" y="3603885"/>
        <a:ext cx="1885513" cy="722719"/>
      </dsp:txXfrm>
    </dsp:sp>
    <dsp:sp modelId="{2D3D7267-DF86-49E6-A423-07367C3CCD7B}">
      <dsp:nvSpPr>
        <dsp:cNvPr id="0" name=""/>
        <dsp:cNvSpPr/>
      </dsp:nvSpPr>
      <dsp:spPr>
        <a:xfrm>
          <a:off x="3036979" y="898792"/>
          <a:ext cx="2592557" cy="2737857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>
              <a:latin typeface="MV Boli" pitchFamily="2" charset="0"/>
              <a:cs typeface="MV Boli" pitchFamily="2" charset="0"/>
            </a:rPr>
            <a:t>Tentukan</a:t>
          </a:r>
          <a:r>
            <a:rPr lang="en-US" sz="1600" kern="1200" dirty="0">
              <a:latin typeface="MV Boli" pitchFamily="2" charset="0"/>
              <a:cs typeface="MV Boli" pitchFamily="2" charset="0"/>
            </a:rPr>
            <a:t> </a:t>
          </a:r>
          <a:r>
            <a:rPr lang="en-US" sz="1600" kern="1200" dirty="0" err="1">
              <a:latin typeface="MV Boli" pitchFamily="2" charset="0"/>
              <a:cs typeface="MV Boli" pitchFamily="2" charset="0"/>
            </a:rPr>
            <a:t>borang</a:t>
          </a:r>
          <a:endParaRPr lang="en-US" sz="1600" kern="1200" dirty="0">
            <a:latin typeface="MV Boli" pitchFamily="2" charset="0"/>
            <a:cs typeface="MV Boli" pitchFamily="2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>
              <a:latin typeface="MV Boli" pitchFamily="2" charset="0"/>
              <a:cs typeface="MV Boli" pitchFamily="2" charset="0"/>
            </a:rPr>
            <a:t>Pemeriksaan</a:t>
          </a:r>
          <a:r>
            <a:rPr lang="en-US" sz="1600" kern="1200" dirty="0">
              <a:latin typeface="MV Boli" pitchFamily="2" charset="0"/>
              <a:cs typeface="MV Boli" pitchFamily="2" charset="0"/>
            </a:rPr>
            <a:t> </a:t>
          </a:r>
          <a:r>
            <a:rPr lang="en-US" sz="1600" kern="1200" dirty="0" err="1">
              <a:latin typeface="MV Boli" pitchFamily="2" charset="0"/>
              <a:cs typeface="MV Boli" pitchFamily="2" charset="0"/>
            </a:rPr>
            <a:t>Premis</a:t>
          </a:r>
          <a:endParaRPr lang="en-US" sz="1600" kern="1200" dirty="0">
            <a:latin typeface="MV Boli" pitchFamily="2" charset="0"/>
            <a:cs typeface="MV Boli" pitchFamily="2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>
              <a:latin typeface="MV Boli" pitchFamily="2" charset="0"/>
              <a:cs typeface="MV Boli" pitchFamily="2" charset="0"/>
            </a:rPr>
            <a:t>Laporan</a:t>
          </a:r>
          <a:endParaRPr lang="en-US" sz="1600" kern="1200" dirty="0">
            <a:latin typeface="MV Boli" pitchFamily="2" charset="0"/>
            <a:cs typeface="MV Boli" pitchFamily="2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>
              <a:latin typeface="MV Boli" pitchFamily="2" charset="0"/>
              <a:cs typeface="MV Boli" pitchFamily="2" charset="0"/>
            </a:rPr>
            <a:t>Ulasan</a:t>
          </a:r>
          <a:r>
            <a:rPr lang="en-US" sz="1600" kern="1200" dirty="0">
              <a:latin typeface="MV Boli" pitchFamily="2" charset="0"/>
              <a:cs typeface="MV Boli" pitchFamily="2" charset="0"/>
            </a:rPr>
            <a:t> </a:t>
          </a:r>
          <a:r>
            <a:rPr lang="en-US" sz="1600" kern="1200" dirty="0" err="1">
              <a:latin typeface="MV Boli" pitchFamily="2" charset="0"/>
              <a:cs typeface="MV Boli" pitchFamily="2" charset="0"/>
            </a:rPr>
            <a:t>Sokong</a:t>
          </a:r>
          <a:r>
            <a:rPr lang="en-US" sz="1600" kern="1200" dirty="0">
              <a:latin typeface="MV Boli" pitchFamily="2" charset="0"/>
              <a:cs typeface="MV Boli" pitchFamily="2" charset="0"/>
            </a:rPr>
            <a:t>/</a:t>
          </a:r>
          <a:r>
            <a:rPr lang="en-US" sz="1600" kern="1200" dirty="0" err="1">
              <a:latin typeface="MV Boli" pitchFamily="2" charset="0"/>
              <a:cs typeface="MV Boli" pitchFamily="2" charset="0"/>
            </a:rPr>
            <a:t>Tak</a:t>
          </a:r>
          <a:r>
            <a:rPr lang="en-US" sz="1600" kern="1200" dirty="0">
              <a:latin typeface="MV Boli" pitchFamily="2" charset="0"/>
              <a:cs typeface="MV Boli" pitchFamily="2" charset="0"/>
            </a:rPr>
            <a:t> </a:t>
          </a:r>
          <a:r>
            <a:rPr lang="en-US" sz="1600" kern="1200" dirty="0" err="1">
              <a:latin typeface="MV Boli" pitchFamily="2" charset="0"/>
              <a:cs typeface="MV Boli" pitchFamily="2" charset="0"/>
            </a:rPr>
            <a:t>Sokong</a:t>
          </a:r>
          <a:endParaRPr lang="en-US" sz="1600" kern="1200" dirty="0">
            <a:latin typeface="MV Boli" pitchFamily="2" charset="0"/>
            <a:cs typeface="MV Boli" pitchFamily="2" charset="0"/>
          </a:endParaRPr>
        </a:p>
      </dsp:txBody>
      <dsp:txXfrm>
        <a:off x="3099985" y="1548482"/>
        <a:ext cx="2466545" cy="2025162"/>
      </dsp:txXfrm>
    </dsp:sp>
    <dsp:sp modelId="{8DD27545-FC38-46A2-90B2-5908D55AC90A}">
      <dsp:nvSpPr>
        <dsp:cNvPr id="0" name=""/>
        <dsp:cNvSpPr/>
      </dsp:nvSpPr>
      <dsp:spPr>
        <a:xfrm>
          <a:off x="4362833" y="494614"/>
          <a:ext cx="3094613" cy="2640653"/>
        </a:xfrm>
        <a:prstGeom prst="circularArrow">
          <a:avLst>
            <a:gd name="adj1" fmla="val 1925"/>
            <a:gd name="adj2" fmla="val 230281"/>
            <a:gd name="adj3" fmla="val 20774924"/>
            <a:gd name="adj4" fmla="val 13756227"/>
            <a:gd name="adj5" fmla="val 2246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51C821-7858-4875-A553-80DF8F1E5F42}">
      <dsp:nvSpPr>
        <dsp:cNvPr id="0" name=""/>
        <dsp:cNvSpPr/>
      </dsp:nvSpPr>
      <dsp:spPr>
        <a:xfrm>
          <a:off x="3733792" y="838201"/>
          <a:ext cx="1930483" cy="767689"/>
        </a:xfrm>
        <a:prstGeom prst="roundRect">
          <a:avLst>
            <a:gd name="adj" fmla="val 10000"/>
          </a:avLst>
        </a:prstGeom>
        <a:solidFill>
          <a:srgbClr val="CC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cs typeface="MV Boli" pitchFamily="2" charset="0"/>
            </a:rPr>
            <a:t>Pegawai</a:t>
          </a:r>
          <a:r>
            <a:rPr lang="en-U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cs typeface="MV Boli" pitchFamily="2" charset="0"/>
            </a:rPr>
            <a:t> </a:t>
          </a:r>
          <a:r>
            <a:rPr lang="en-US" sz="180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cs typeface="MV Boli" pitchFamily="2" charset="0"/>
            </a:rPr>
            <a:t>Pemeriksa</a:t>
          </a:r>
          <a:endParaRPr lang="en-U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V Boli" pitchFamily="2" charset="0"/>
            <a:cs typeface="MV Boli" pitchFamily="2" charset="0"/>
          </a:endParaRPr>
        </a:p>
      </dsp:txBody>
      <dsp:txXfrm>
        <a:off x="3756277" y="860686"/>
        <a:ext cx="1885513" cy="722719"/>
      </dsp:txXfrm>
    </dsp:sp>
    <dsp:sp modelId="{BD91554B-147A-4C83-BE3F-C40DEA0069CC}">
      <dsp:nvSpPr>
        <dsp:cNvPr id="0" name=""/>
        <dsp:cNvSpPr/>
      </dsp:nvSpPr>
      <dsp:spPr>
        <a:xfrm>
          <a:off x="5877054" y="1715080"/>
          <a:ext cx="2652911" cy="2441885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Surat</a:t>
          </a:r>
          <a:r>
            <a:rPr lang="en-US" sz="1800" kern="1200" dirty="0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Sokong</a:t>
          </a:r>
          <a:r>
            <a:rPr lang="en-US" sz="1800" kern="1200" dirty="0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/</a:t>
          </a:r>
          <a:r>
            <a:rPr lang="en-US" sz="1800" kern="1200" dirty="0" err="1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Tak</a:t>
          </a:r>
          <a:r>
            <a:rPr lang="en-US" sz="1800" kern="1200" dirty="0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Sokong</a:t>
          </a:r>
          <a:endParaRPr lang="en-US" sz="1800" kern="1200" dirty="0">
            <a:solidFill>
              <a:schemeClr val="tx1"/>
            </a:solidFill>
            <a:latin typeface="MV Boli" pitchFamily="2" charset="0"/>
            <a:cs typeface="MV Boli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Surat</a:t>
          </a:r>
          <a:r>
            <a:rPr lang="en-US" sz="1800" kern="1200" dirty="0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Tidak</a:t>
          </a:r>
          <a:r>
            <a:rPr lang="en-US" sz="1800" kern="1200" dirty="0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Perlukan</a:t>
          </a:r>
          <a:r>
            <a:rPr lang="en-US" sz="1800" kern="1200" dirty="0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Sokongan</a:t>
          </a:r>
          <a:r>
            <a:rPr lang="en-US" sz="1800" kern="1200" dirty="0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MV Boli" pitchFamily="2" charset="0"/>
              <a:cs typeface="MV Boli" pitchFamily="2" charset="0"/>
            </a:rPr>
            <a:t>Bomba</a:t>
          </a:r>
          <a:endParaRPr lang="en-US" sz="1800" kern="1200" dirty="0">
            <a:solidFill>
              <a:schemeClr val="tx1"/>
            </a:solidFill>
            <a:latin typeface="MV Boli" pitchFamily="2" charset="0"/>
            <a:cs typeface="MV Boli" pitchFamily="2" charset="0"/>
          </a:endParaRPr>
        </a:p>
      </dsp:txBody>
      <dsp:txXfrm>
        <a:off x="5933249" y="1771275"/>
        <a:ext cx="2540521" cy="1806234"/>
      </dsp:txXfrm>
    </dsp:sp>
    <dsp:sp modelId="{18A8B169-6AAD-4B7E-8A84-82CDBBCEBBB6}">
      <dsp:nvSpPr>
        <dsp:cNvPr id="0" name=""/>
        <dsp:cNvSpPr/>
      </dsp:nvSpPr>
      <dsp:spPr>
        <a:xfrm>
          <a:off x="6603916" y="3657603"/>
          <a:ext cx="1930483" cy="767689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MV Boli" pitchFamily="2" charset="0"/>
              <a:cs typeface="MV Boli" pitchFamily="2" charset="0"/>
            </a:rPr>
            <a:t>BKK </a:t>
          </a:r>
          <a:r>
            <a:rPr lang="en-US" sz="1800" kern="1200" dirty="0" err="1">
              <a:latin typeface="MV Boli" pitchFamily="2" charset="0"/>
              <a:cs typeface="MV Boli" pitchFamily="2" charset="0"/>
            </a:rPr>
            <a:t>Negeri</a:t>
          </a:r>
          <a:r>
            <a:rPr lang="en-US" sz="1800" kern="1200" dirty="0">
              <a:latin typeface="MV Boli" pitchFamily="2" charset="0"/>
              <a:cs typeface="MV Boli" pitchFamily="2" charset="0"/>
            </a:rPr>
            <a:t>/</a:t>
          </a:r>
          <a:r>
            <a:rPr lang="en-US" sz="1800" kern="1200" dirty="0" err="1">
              <a:latin typeface="MV Boli" pitchFamily="2" charset="0"/>
              <a:cs typeface="MV Boli" pitchFamily="2" charset="0"/>
            </a:rPr>
            <a:t>Zon</a:t>
          </a:r>
          <a:endParaRPr lang="en-US" sz="1800" kern="1200" dirty="0">
            <a:latin typeface="MV Boli" pitchFamily="2" charset="0"/>
            <a:cs typeface="MV Boli" pitchFamily="2" charset="0"/>
          </a:endParaRPr>
        </a:p>
      </dsp:txBody>
      <dsp:txXfrm>
        <a:off x="6626401" y="3680088"/>
        <a:ext cx="1885513" cy="7227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EAC5A-73EA-4985-A529-185A9CE1D72A}" type="datetimeFigureOut">
              <a:rPr lang="en-MY" smtClean="0"/>
              <a:pPr/>
              <a:t>2/1/2024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CD3E9-E65F-4E13-AB2D-026ABD08B466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21966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9B0B6F04-C29F-41B9-8C59-4B0055333BF1}" type="slidenum">
              <a:rPr lang="en-US" altLang="en-US" smtClean="0">
                <a:latin typeface="Calibri" panose="020F0502020204030204" pitchFamily="34" charset="0"/>
              </a:rPr>
              <a:pPr/>
              <a:t>4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89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F2103DA9-6358-441D-BD8A-7CDEC76E5C98}" type="slidenum">
              <a:rPr lang="en-US" altLang="en-US" smtClean="0">
                <a:latin typeface="Calibri" panose="020F0502020204030204" pitchFamily="34" charset="0"/>
              </a:rPr>
              <a:pPr/>
              <a:t>17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367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F2103DA9-6358-441D-BD8A-7CDEC76E5C98}" type="slidenum">
              <a:rPr lang="en-US" altLang="en-US" smtClean="0">
                <a:latin typeface="Calibri" panose="020F0502020204030204" pitchFamily="34" charset="0"/>
              </a:rPr>
              <a:pPr/>
              <a:t>18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367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CD5383D2-CDA1-4019-A348-427547321222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891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F2FB0052-ECF8-42C7-8D45-C4A76D658D1D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337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230FE27C-6034-45D4-8962-0ABEB65511C2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891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BCFA3FFF-C622-46F6-9010-3502CD564392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078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E2582DC1-F1EC-42E0-880F-84A74CB592E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099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A458C48D-9620-4C15-917B-E4CE54B2CB68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3493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BDACA6DF-F907-4308-BA8D-5064E12A4E33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27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688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1B2CF781-64AC-460F-A9CC-AD4AE2BEA154}" type="slidenum">
              <a:rPr lang="en-US" altLang="en-US" smtClean="0"/>
              <a:pPr/>
              <a:t>31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65028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B20867A0-9B11-44E9-9FB3-D3DE0025A723}" type="slidenum">
              <a:rPr lang="en-US" altLang="en-US" smtClean="0">
                <a:latin typeface="Calibri" panose="020F0502020204030204" pitchFamily="34" charset="0"/>
              </a:rPr>
              <a:pPr/>
              <a:t>5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5839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23BE24D7-22D9-48F0-9FC7-02BF0A0BD0DB}" type="slidenum">
              <a:rPr lang="en-US" altLang="en-US" smtClean="0"/>
              <a:pPr/>
              <a:t>32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15003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F55235EB-513A-42A3-BB42-9DA3DEC709B1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33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745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14F65452-0B92-4F1F-B0DB-518FD8671AD8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34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2408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63A66F7-FFC5-477D-8B6A-0BBF4D62A2BA}" type="slidenum">
              <a:rPr lang="en-US" altLang="en-US"/>
              <a:pPr/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80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F4B915-BF85-47F6-8327-AF20E55ACC85}" type="slidenum">
              <a:rPr lang="en-US" altLang="en-US"/>
              <a:pPr/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44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4DAB661-706A-4366-AB93-85A0A61F3C5C}" type="slidenum">
              <a:rPr lang="en-US" altLang="en-US"/>
              <a:pPr/>
              <a:t>37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64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A23AF77-DAA5-483D-AD75-5CA3E7B53539}" type="slidenum">
              <a:rPr lang="en-US" altLang="en-US"/>
              <a:pPr/>
              <a:t>38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Nama, fungsi, cara uji.</a:t>
            </a:r>
          </a:p>
        </p:txBody>
      </p:sp>
      <p:sp>
        <p:nvSpPr>
          <p:cNvPr id="1085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E459E4B-E988-49DE-B59D-DE7C54FE50EF}" type="slidenum">
              <a:rPr lang="en-US" altLang="en-US"/>
              <a:pPr/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Masalah nozzle yg sering di curi/jual.</a:t>
            </a:r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D2D4377-EB16-4541-8825-7AA689DF7670}" type="slidenum">
              <a:rPr lang="en-US" altLang="en-US"/>
              <a:pPr/>
              <a:t>40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5465A0E-F07A-4095-A6B8-F58EA90EB6AA}" type="slidenum">
              <a:rPr lang="en-US" altLang="en-US"/>
              <a:pPr/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BB1A7C-4304-4062-B1A4-17F1D74CEC4A}" type="slidenum">
              <a:rPr lang="en-US" altLang="en-US">
                <a:latin typeface="Arial" charset="0"/>
                <a:cs typeface="Arial" charset="0"/>
              </a:rPr>
              <a:pPr/>
              <a:t>8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8916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8A2FCA-5F12-43AC-8075-3BAF59E2331C}" type="slidenum">
              <a:rPr lang="en-US" altLang="en-US"/>
              <a:pPr/>
              <a:t>42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67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25DEB34-5080-4108-96CC-A59424F39954}" type="slidenum">
              <a:rPr lang="en-US" altLang="en-US"/>
              <a:pPr/>
              <a:t>43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87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0DF59C-B911-41B0-9230-D8FDAD2707B1}" type="slidenum">
              <a:rPr lang="en-US" altLang="en-US"/>
              <a:pPr/>
              <a:t>44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08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4C69A86-890E-4506-BE33-6E99AEEAEF3C}" type="slidenum">
              <a:rPr lang="en-US" altLang="en-US"/>
              <a:pPr/>
              <a:t>45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28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FD28CD8-1355-42C7-BEFC-05AC29BC053C}" type="slidenum">
              <a:rPr lang="en-US" altLang="en-US"/>
              <a:pPr/>
              <a:t>46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49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96FA4A-C51D-460B-8F99-710BAA9E23AC}" type="slidenum">
              <a:rPr lang="en-US" altLang="en-US"/>
              <a:pPr/>
              <a:t>47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82DED04-C6C2-483D-9F10-65726705AD0C}" type="slidenum">
              <a:rPr lang="en-US" altLang="en-US"/>
              <a:pPr/>
              <a:t>48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BDF1D09-640A-45A3-8E7E-5DC3E7D1DA9A}" type="slidenum">
              <a:rPr lang="en-US" altLang="en-US"/>
              <a:pPr/>
              <a:t>49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10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CBCD6AE-A67E-47D8-BE5E-AD2864A6F52C}" type="slidenum">
              <a:rPr lang="en-US" altLang="en-US"/>
              <a:pPr/>
              <a:t>50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3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74321A4-7FAD-47D7-8E76-3AAC41317943}" type="slidenum">
              <a:rPr lang="en-US" altLang="en-US"/>
              <a:pPr/>
              <a:t>51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C03321B8-C226-44A6-A77A-5B1B97D4D517}" type="slidenum">
              <a:rPr lang="en-US" altLang="en-US" smtClean="0">
                <a:latin typeface="Calibri" panose="020F0502020204030204" pitchFamily="34" charset="0"/>
              </a:rPr>
              <a:pPr/>
              <a:t>9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2307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51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6BB53C-121A-444F-8DF9-1C69A142750C}" type="slidenum">
              <a:rPr lang="en-US" altLang="en-US"/>
              <a:pPr/>
              <a:t>52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8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09912A3-43FE-43E0-9E86-72C6DB3FD0DA}" type="slidenum">
              <a:rPr lang="en-US" altLang="en-US"/>
              <a:pPr/>
              <a:t>54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0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864CBEF-8B28-46CD-A5B0-EBE3A0FF4528}" type="slidenum">
              <a:rPr lang="en-US" altLang="en-US"/>
              <a:pPr/>
              <a:t>55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23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CFA802F-503F-4F2A-B4A3-43A0268E345A}" type="slidenum">
              <a:rPr lang="en-US" altLang="en-US"/>
              <a:pPr/>
              <a:t>56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4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AA5A885-3102-48F4-A50F-BA1661D46B7C}" type="slidenum">
              <a:rPr lang="en-US" altLang="en-US"/>
              <a:pPr/>
              <a:t>57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6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042A9C0-C13B-4358-9BF5-014837BB7077}" type="slidenum">
              <a:rPr lang="en-US" altLang="en-US"/>
              <a:pPr/>
              <a:t>58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8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FF4750-64FE-41B4-83CD-44D4C9EDF32B}" type="slidenum">
              <a:rPr lang="en-US" altLang="en-US"/>
              <a:pPr/>
              <a:t>59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50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BA5A88C-F364-44E3-A0CE-45B16BE48542}" type="slidenum">
              <a:rPr lang="en-US" altLang="en-US"/>
              <a:pPr/>
              <a:t>60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52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14D5F3E-40A9-4CF1-A7F2-ABA4590C875C}" type="slidenum">
              <a:rPr lang="en-US" altLang="en-US"/>
              <a:pPr/>
              <a:t>61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721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F2103DA9-6358-441D-BD8A-7CDEC76E5C98}" type="slidenum">
              <a:rPr lang="en-US" altLang="en-US" smtClean="0">
                <a:latin typeface="Calibri" panose="020F0502020204030204" pitchFamily="34" charset="0"/>
              </a:rPr>
              <a:pPr/>
              <a:t>10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3679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BC7D55A9-C0B4-484E-92BF-F22FD96F1417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63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0100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7338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1ECEA193-9C3B-4BEA-9218-00F7F88800FE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65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516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37A9BF0D-8D6A-43AD-827B-BF28EC5DD356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66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1711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D10FF95F-C41E-47D5-9749-D7FD5C2D5FA6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67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5851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46772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7685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0696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05759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652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59015803-1C13-4CA0-A3B1-9966B13CDD43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14897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70631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21570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E5CCC870-BBC1-4CDA-A69C-66715001123F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75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99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C03321B8-C226-44A6-A77A-5B1B97D4D517}" type="slidenum">
              <a:rPr lang="en-US" altLang="en-US" smtClean="0">
                <a:latin typeface="Calibri" panose="020F0502020204030204" pitchFamily="34" charset="0"/>
              </a:rPr>
              <a:pPr/>
              <a:t>76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23077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01645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/>
            <a:fld id="{A818CCD7-A1AC-4DF1-A9A0-AA0D5BD89B03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14400"/>
              <a:t>78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179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86A5452E-7270-4F5E-807E-FBC5AC4331BF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463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4E1D68C6-AA0A-42BE-AB6A-9ABDE8ACF79D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523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F2103DA9-6358-441D-BD8A-7CDEC76E5C98}" type="slidenum">
              <a:rPr lang="en-US" altLang="en-US" smtClean="0">
                <a:latin typeface="Calibri" panose="020F0502020204030204" pitchFamily="34" charset="0"/>
              </a:rPr>
              <a:pPr/>
              <a:t>16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367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15616" y="0"/>
            <a:ext cx="381642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1332C-B731-410A-8A1F-F2FE05CF1704}" type="datetime1">
              <a:rPr lang="en-US"/>
              <a:pPr>
                <a:defRPr/>
              </a:pPr>
              <a:t>1/2/2024</a:t>
            </a:fld>
            <a:endParaRPr lang="en-MY" altLang="en-US"/>
          </a:p>
        </p:txBody>
      </p:sp>
      <p:sp>
        <p:nvSpPr>
          <p:cNvPr id="8" name="Footer Placeholder 7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 altLang="en-US"/>
          </a:p>
        </p:txBody>
      </p:sp>
      <p:sp>
        <p:nvSpPr>
          <p:cNvPr id="9" name="Slide Number Placeholder 8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C8CFC-C467-4A1C-812A-C1D4613E559B}" type="slidenum">
              <a:rPr lang="en-MY" altLang="en-US"/>
              <a:pPr>
                <a:defRPr/>
              </a:pPr>
              <a:t>‹#›</a:t>
            </a:fld>
            <a:endParaRPr lang="en-MY" altLang="en-US"/>
          </a:p>
        </p:txBody>
      </p:sp>
    </p:spTree>
    <p:extLst>
      <p:ext uri="{BB962C8B-B14F-4D97-AF65-F5344CB8AC3E}">
        <p14:creationId xmlns:p14="http://schemas.microsoft.com/office/powerpoint/2010/main" val="408014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F8804-182F-4385-96BA-B8ABE7D12E76}" type="datetime1">
              <a:rPr lang="en-US"/>
              <a:pPr>
                <a:defRPr/>
              </a:pPr>
              <a:t>1/2/2024</a:t>
            </a:fld>
            <a:endParaRPr lang="en-MY" altLang="en-US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 altLang="en-US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A0F2D-2549-4599-8BBC-497AF7B45879}" type="slidenum">
              <a:rPr lang="en-MY" altLang="en-US"/>
              <a:pPr>
                <a:defRPr/>
              </a:pPr>
              <a:t>‹#›</a:t>
            </a:fld>
            <a:endParaRPr lang="en-MY" altLang="en-US"/>
          </a:p>
        </p:txBody>
      </p:sp>
    </p:spTree>
    <p:extLst>
      <p:ext uri="{BB962C8B-B14F-4D97-AF65-F5344CB8AC3E}">
        <p14:creationId xmlns:p14="http://schemas.microsoft.com/office/powerpoint/2010/main" val="3996405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EFD98F9-5D95-44EC-9E01-551EEBCA7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381000"/>
            <a:ext cx="2182813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716A8966-36FE-4C5A-A31C-1B873E4F1D81}" type="datetime1">
              <a:rPr lang="en-US"/>
              <a:pPr>
                <a:defRPr/>
              </a:pPr>
              <a:t>1/2/2024</a:t>
            </a:fld>
            <a:endParaRPr lang="en-MY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A8DC7C0-709C-4934-87E9-8F37BDE97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5" y="381000"/>
            <a:ext cx="4830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EF538C-4997-47F7-A692-11424A98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1938" y="381000"/>
            <a:ext cx="668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C959C-4130-4DF8-8C5A-5782DD17FBDB}" type="slidenum">
              <a:rPr lang="en-MY" altLang="en-US"/>
              <a:pPr>
                <a:defRPr/>
              </a:pPr>
              <a:t>‹#›</a:t>
            </a:fld>
            <a:endParaRPr lang="en-MY" altLang="en-US"/>
          </a:p>
        </p:txBody>
      </p:sp>
    </p:spTree>
    <p:extLst>
      <p:ext uri="{BB962C8B-B14F-4D97-AF65-F5344CB8AC3E}">
        <p14:creationId xmlns:p14="http://schemas.microsoft.com/office/powerpoint/2010/main" val="4203970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61967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6021A43-049C-423D-9EB4-483723613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32488" y="4324350"/>
            <a:ext cx="22971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889E4-B869-4FC8-B9A9-648940525109}" type="datetime1">
              <a:rPr lang="en-US"/>
              <a:pPr>
                <a:defRPr/>
              </a:pPr>
              <a:t>1/2/2024</a:t>
            </a:fld>
            <a:endParaRPr lang="en-MY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11395EC-0E36-4FD7-80A4-1AF78CF96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4324350"/>
            <a:ext cx="48799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703BEA6-22DE-4B3E-BDD2-E1C4550EE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57900" y="1430338"/>
            <a:ext cx="21717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C54F9-6633-41A4-8724-FA1937F81F16}" type="slidenum">
              <a:rPr lang="en-MY" altLang="en-US"/>
              <a:pPr>
                <a:defRPr/>
              </a:pPr>
              <a:t>‹#›</a:t>
            </a:fld>
            <a:endParaRPr lang="en-MY" altLang="en-US"/>
          </a:p>
        </p:txBody>
      </p:sp>
    </p:spTree>
    <p:extLst>
      <p:ext uri="{BB962C8B-B14F-4D97-AF65-F5344CB8AC3E}">
        <p14:creationId xmlns:p14="http://schemas.microsoft.com/office/powerpoint/2010/main" val="12477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3588"/>
            <a:ext cx="6378575" cy="12938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E80AD7-7814-4BC1-B000-2E35989155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11913" y="6356350"/>
            <a:ext cx="213836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D0124-9C58-4BBA-BA92-AE32E9DA7F86}" type="datetime1">
              <a:rPr lang="en-US"/>
              <a:pPr>
                <a:defRPr/>
              </a:pPr>
              <a:t>1/2/2024</a:t>
            </a:fld>
            <a:endParaRPr lang="en-MY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D78290-FD6E-453D-AA80-CC6DC160F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5" y="6356350"/>
            <a:ext cx="568166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42664C-359F-4DBB-A177-5A6A5D9AB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2250" y="381000"/>
            <a:ext cx="19780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FC298AE-CAAE-4844-BEE7-F5F151283003}" type="slidenum">
              <a:rPr lang="en-MY" altLang="en-US"/>
              <a:pPr/>
              <a:t>‹#›</a:t>
            </a:fld>
            <a:endParaRPr lang="en-MY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3588"/>
            <a:ext cx="6378575" cy="12938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725" y="2193925"/>
            <a:ext cx="7956550" cy="4070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86653-E262-44F9-8A74-4EB33F8D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11913" y="6356350"/>
            <a:ext cx="213836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0C8F7-46DA-4EBA-8394-E0E20CA5DCDF}" type="datetime1">
              <a:rPr lang="en-US"/>
              <a:pPr>
                <a:defRPr/>
              </a:pPr>
              <a:t>1/2/2024</a:t>
            </a:fld>
            <a:endParaRPr lang="en-MY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79180-3408-4287-8631-8A3457158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5" y="6356350"/>
            <a:ext cx="568166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91F6D-C172-4627-BFFB-F07960513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2250" y="381000"/>
            <a:ext cx="19780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9DB44-7E6E-4C36-9F02-2A46DE060E9D}" type="slidenum">
              <a:rPr lang="en-MY" altLang="en-US"/>
              <a:pPr>
                <a:defRPr/>
              </a:pPr>
              <a:t>‹#›</a:t>
            </a:fld>
            <a:endParaRPr lang="en-MY" altLang="en-US"/>
          </a:p>
        </p:txBody>
      </p:sp>
    </p:spTree>
    <p:extLst>
      <p:ext uri="{BB962C8B-B14F-4D97-AF65-F5344CB8AC3E}">
        <p14:creationId xmlns:p14="http://schemas.microsoft.com/office/powerpoint/2010/main" val="907000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92CF7-534C-492A-9314-049AAA82F5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411913" y="6356350"/>
            <a:ext cx="213836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A3281-5280-44D1-83AA-21C32BCFB9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593725" y="6356350"/>
            <a:ext cx="568166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BDCEC-30D9-4B86-A4AA-9EEF837AE0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72250" y="381000"/>
            <a:ext cx="19780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A0C88-BD10-49A3-94A9-B5020AC9DF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0047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9E8209-B585-4900-A726-6A3D0ADF81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11913" y="6356350"/>
            <a:ext cx="213836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1963D-45E5-4165-8707-95F58B82B358}" type="datetime1">
              <a:rPr lang="en-US"/>
              <a:pPr>
                <a:defRPr/>
              </a:pPr>
              <a:t>1/2/2024</a:t>
            </a:fld>
            <a:endParaRPr lang="en-MY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0AAAB3-AFC9-482C-BD20-8924BE5E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5" y="6356350"/>
            <a:ext cx="568166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E0441-0AF6-40F6-BEA8-676D7329F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2250" y="381000"/>
            <a:ext cx="19780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D92CB-81CC-4DF7-A3E2-2CE5D5881D06}" type="slidenum">
              <a:rPr lang="en-MY" altLang="en-US"/>
              <a:pPr>
                <a:defRPr/>
              </a:pPr>
              <a:t>‹#›</a:t>
            </a:fld>
            <a:endParaRPr lang="en-MY" altLang="en-US"/>
          </a:p>
        </p:txBody>
      </p:sp>
    </p:spTree>
    <p:extLst>
      <p:ext uri="{BB962C8B-B14F-4D97-AF65-F5344CB8AC3E}">
        <p14:creationId xmlns:p14="http://schemas.microsoft.com/office/powerpoint/2010/main" val="959262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D391C21-28B3-4A65-AB85-7D07E64528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411913" y="6356350"/>
            <a:ext cx="213836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B4B824F-BABC-43CD-87EE-F21276DA5C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593725" y="6356350"/>
            <a:ext cx="568166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7E59464-8EBF-41E5-A0B3-23962EFF18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72250" y="381000"/>
            <a:ext cx="19780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2A9B7-52DE-437A-9E82-7084A2BB02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0025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Lampiran%204-%20Buku%20Rekod%20Pelesenan.xl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../Desktop/kursus%20pelesenan/BORANG-BORANG%20LESEN.pptx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hyperlink" Target="file:///D:\lesen%20presentation\BORANG-BORANG%20LESEN.pptx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file:///D:\lesen%20presentation\PASIF%20AKTIF.pp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hyperlink" Target="schedule%20G%20dan%20compartment.pdf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schedule%20G%20dan%20compartment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8.xml"/><Relationship Id="rId1" Type="http://schemas.openxmlformats.org/officeDocument/2006/relationships/video" Target="\Users\macbook\Downloads\IMG_3973.TRIM.MOV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7.wmf"/><Relationship Id="rId4" Type="http://schemas.openxmlformats.org/officeDocument/2006/relationships/oleObject" Target="../embeddings/oleObject1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Lampiran%2018-Sokongan%20Pelesenan.doc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4" Type="http://schemas.openxmlformats.org/officeDocument/2006/relationships/hyperlink" Target="Lampiran%2020-%20Tidak%20sokong.doc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file:///D:\lesen%20presentation\UKBS%201984%201C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hyperlink" Target="file:///D:\lesen%20presentation\Arahan%20BKK%20Bil%204%202009.ppt" TargetMode="External"/><Relationship Id="rId4" Type="http://schemas.openxmlformats.org/officeDocument/2006/relationships/hyperlink" Target="file:///D:\lesen%20presentation\by%20law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733800"/>
            <a:ext cx="9144000" cy="213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PANDUAN PEMERIKSAAN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BAGI TUJUAN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PELESENAN</a:t>
            </a:r>
            <a:endParaRPr lang="en-US" sz="4000" dirty="0">
              <a:solidFill>
                <a:sysClr val="windowText" lastClr="000000"/>
              </a:solidFill>
              <a:latin typeface="Arial Black" pitchFamily="34" charset="0"/>
            </a:endParaRPr>
          </a:p>
        </p:txBody>
      </p:sp>
      <p:sp>
        <p:nvSpPr>
          <p:cNvPr id="201730" name="AutoShape 2" descr="https://www.gsma.com/esim/wp-content/uploads/2012/10/Licensin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1732" name="AutoShape 4" descr="https://www.gsma.com/esim/wp-content/uploads/2012/10/Licensin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1734" name="AutoShape 6" descr="https://www.gsma.com/esim/wp-content/uploads/2012/10/Licensin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1735" name="Picture 7" descr="C:\Users\user\Desktop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2208" y="-144464"/>
            <a:ext cx="6864192" cy="326866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01737" name="AutoShape 9" descr="https://cdn2.vectorstock.com/i/1000x1000/45/71/license-text-rubber-stamp-vector-1160457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818" name="Picture 2" descr="Bendera dan Logo - PORTAL RAS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81000"/>
            <a:ext cx="21240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2200" y="3124199"/>
            <a:ext cx="6705600" cy="1143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" name="Rectangle 2"/>
          <p:cNvSpPr/>
          <p:nvPr/>
        </p:nvSpPr>
        <p:spPr>
          <a:xfrm>
            <a:off x="2133600" y="3200400"/>
            <a:ext cx="66294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600" dirty="0" smtClean="0">
                <a:solidFill>
                  <a:sysClr val="windowText" lastClr="000000"/>
                </a:solidFill>
                <a:latin typeface="Bahnschrift" panose="020B0502040204020203" pitchFamily="34" charset="0"/>
              </a:rPr>
              <a:t>JABATAN BOMBA DAN PENYELAMAT MALAYSIA NEGERI </a:t>
            </a:r>
            <a:r>
              <a:rPr lang="en-MY" sz="1600" dirty="0" smtClean="0">
                <a:solidFill>
                  <a:sysClr val="windowText" lastClr="000000"/>
                </a:solidFill>
                <a:latin typeface="Bahnschrift" panose="020B0502040204020203" pitchFamily="34" charset="0"/>
              </a:rPr>
              <a:t>PERAK</a:t>
            </a:r>
            <a:endParaRPr lang="en-MY" sz="1600" dirty="0">
              <a:solidFill>
                <a:sysClr val="windowText" lastClr="000000"/>
              </a:solidFill>
              <a:latin typeface="Bahnschrift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-36512" y="-76200"/>
            <a:ext cx="9180512" cy="10695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708025" indent="-442913"/>
            <a:r>
              <a:rPr lang="en-MY" altLang="ko-KR" sz="4000" dirty="0" err="1" smtClean="0">
                <a:solidFill>
                  <a:schemeClr val="bg1"/>
                </a:solidFill>
              </a:rPr>
              <a:t>Sebelum</a:t>
            </a:r>
            <a:r>
              <a:rPr lang="en-MY" altLang="ko-KR" sz="4000" dirty="0" smtClean="0">
                <a:solidFill>
                  <a:schemeClr val="bg1"/>
                </a:solidFill>
              </a:rPr>
              <a:t> </a:t>
            </a:r>
            <a:r>
              <a:rPr lang="en-MY" altLang="ko-KR" sz="4000" dirty="0" err="1" smtClean="0">
                <a:solidFill>
                  <a:schemeClr val="bg1"/>
                </a:solidFill>
              </a:rPr>
              <a:t>Pemeriksaan</a:t>
            </a:r>
            <a:endParaRPr lang="en-MY" altLang="ko-KR" sz="4000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33400" y="2590800"/>
            <a:ext cx="8229600" cy="99059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ko-KR" sz="4000" b="1" i="1" dirty="0" err="1"/>
              <a:t>Lampiran</a:t>
            </a:r>
            <a:r>
              <a:rPr lang="en-US" altLang="ko-KR" sz="4000" b="1" i="1" dirty="0"/>
              <a:t> </a:t>
            </a:r>
            <a:r>
              <a:rPr lang="en-US" altLang="ko-KR" sz="4000" b="1" i="1" dirty="0" err="1"/>
              <a:t>Tatacara</a:t>
            </a:r>
            <a:r>
              <a:rPr lang="en-US" altLang="ko-KR" sz="4000" b="1" i="1" dirty="0"/>
              <a:t> </a:t>
            </a:r>
            <a:r>
              <a:rPr lang="en-US" altLang="ko-KR" sz="4000" b="1" i="1" dirty="0" err="1"/>
              <a:t>Pemprosesan</a:t>
            </a:r>
            <a:r>
              <a:rPr lang="en-US" altLang="ko-KR" sz="4000" b="1" i="1" dirty="0"/>
              <a:t> </a:t>
            </a:r>
            <a:r>
              <a:rPr lang="en-US" altLang="ko-KR" sz="4000" b="1" i="1" dirty="0" err="1"/>
              <a:t>Permohonan</a:t>
            </a:r>
            <a:r>
              <a:rPr lang="en-US" altLang="ko-KR" sz="4000" b="1" i="1" dirty="0"/>
              <a:t> </a:t>
            </a:r>
            <a:r>
              <a:rPr lang="en-US" altLang="ko-KR" sz="4000" b="1" i="1" dirty="0" err="1"/>
              <a:t>Pelesenan</a:t>
            </a:r>
            <a:endParaRPr lang="en-US" altLang="ko-KR" sz="4000" b="1" i="1" dirty="0"/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4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08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B0FD63A-CBA8-4F95-8C42-1E30980AC3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163367"/>
              </p:ext>
            </p:extLst>
          </p:nvPr>
        </p:nvGraphicFramePr>
        <p:xfrm>
          <a:off x="381000" y="914400"/>
          <a:ext cx="85344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707B3EDA-9074-48EF-B417-517CDDBB2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  <a:solidFill>
            <a:srgbClr val="99FF33"/>
          </a:solidFill>
          <a:ln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JM" sz="3600" dirty="0">
                <a:solidFill>
                  <a:schemeClr val="accent5">
                    <a:lumMod val="50000"/>
                  </a:schemeClr>
                </a:solidFill>
                <a:latin typeface="MV Boli" pitchFamily="2" charset="0"/>
                <a:cs typeface="MV Boli" pitchFamily="2" charset="0"/>
              </a:rPr>
              <a:t>PROSES </a:t>
            </a:r>
            <a:r>
              <a:rPr lang="en-JM" sz="3600" dirty="0" smtClean="0">
                <a:solidFill>
                  <a:schemeClr val="accent5">
                    <a:lumMod val="50000"/>
                  </a:schemeClr>
                </a:solidFill>
                <a:latin typeface="MV Boli" pitchFamily="2" charset="0"/>
                <a:cs typeface="MV Boli" pitchFamily="2" charset="0"/>
              </a:rPr>
              <a:t>PERMOHONAN PELESENAN</a:t>
            </a:r>
            <a:endParaRPr lang="en-JM" sz="3600" dirty="0">
              <a:solidFill>
                <a:schemeClr val="accent5">
                  <a:lumMod val="50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48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07B3EDA-9074-48EF-B417-517CDDBB2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685800"/>
          </a:xfrm>
          <a:solidFill>
            <a:srgbClr val="99FF33"/>
          </a:solidFill>
          <a:ln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JM" sz="3600" dirty="0">
                <a:solidFill>
                  <a:schemeClr val="accent5">
                    <a:lumMod val="50000"/>
                  </a:schemeClr>
                </a:solidFill>
                <a:latin typeface="MV Boli" pitchFamily="2" charset="0"/>
                <a:cs typeface="MV Boli" pitchFamily="2" charset="0"/>
              </a:rPr>
              <a:t>PROSES PELESENAN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FA6AE4F-B506-4AE1-8AA4-75B4EF15EFC6}"/>
              </a:ext>
            </a:extLst>
          </p:cNvPr>
          <p:cNvGraphicFramePr/>
          <p:nvPr/>
        </p:nvGraphicFramePr>
        <p:xfrm>
          <a:off x="381000" y="838200"/>
          <a:ext cx="85344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35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B4CE050-2EE4-4D11-9436-343467F64E26}"/>
              </a:ext>
            </a:extLst>
          </p:cNvPr>
          <p:cNvSpPr txBox="1">
            <a:spLocks/>
          </p:cNvSpPr>
          <p:nvPr/>
        </p:nvSpPr>
        <p:spPr>
          <a:xfrm>
            <a:off x="0" y="1066800"/>
            <a:ext cx="9144000" cy="533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JM" sz="2800" dirty="0">
                <a:latin typeface="MV Boli" pitchFamily="2" charset="0"/>
                <a:cs typeface="MV Boli" pitchFamily="2" charset="0"/>
              </a:rPr>
              <a:t>BUKU DAFTAR PELESENAN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A553115-0943-4DC4-9E4C-73B48A4150C9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2463800"/>
          <a:ext cx="6095999" cy="1930398"/>
        </p:xfrm>
        <a:graphic>
          <a:graphicData uri="http://schemas.openxmlformats.org/drawingml/2006/table">
            <a:tbl>
              <a:tblPr/>
              <a:tblGrid>
                <a:gridCol w="316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5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5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34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45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03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18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819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335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7074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4367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6894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7074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212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1604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4035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46433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121130">
                <a:tc gridSpan="18">
                  <a:txBody>
                    <a:bodyPr/>
                    <a:lstStyle/>
                    <a:p>
                      <a:pPr algn="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LAMPIRAN 4</a:t>
                      </a:r>
                    </a:p>
                  </a:txBody>
                  <a:tcPr marL="4843" marR="4843" marT="4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737">
                <a:tc gridSpan="18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BUKU DAFTAR PELESENAN</a:t>
                      </a:r>
                    </a:p>
                  </a:txBody>
                  <a:tcPr marL="4843" marR="4843" marT="4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75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BULAN: ………………………………</a:t>
                      </a:r>
                    </a:p>
                  </a:txBody>
                  <a:tcPr marL="4843" marR="4843" marT="48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TAHUN: ……………………………….…….</a:t>
                      </a:r>
                    </a:p>
                  </a:txBody>
                  <a:tcPr marL="4843" marR="4843" marT="48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843" marR="4843" marT="48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843" marR="4843" marT="48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843" marR="4843" marT="48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843" marR="4843" marT="48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843" marR="4843" marT="48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843" marR="4843" marT="48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843" marR="4843" marT="48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843" marR="4843" marT="48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843" marR="4843" marT="48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843" marR="4843" marT="48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843" marR="4843" marT="48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58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Bil</a:t>
                      </a:r>
                    </a:p>
                  </a:txBody>
                  <a:tcPr marL="4843" marR="4843" marT="4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No. Rujukan</a:t>
                      </a:r>
                    </a:p>
                  </a:txBody>
                  <a:tcPr marL="4843" marR="4843" marT="4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Nama Pemohon</a:t>
                      </a:r>
                    </a:p>
                  </a:txBody>
                  <a:tcPr marL="4843" marR="4843" marT="4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Alamat Premis</a:t>
                      </a:r>
                    </a:p>
                  </a:txBody>
                  <a:tcPr marL="4843" marR="4843" marT="4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Klasifikasi Perniagaan   (Kod)</a:t>
                      </a:r>
                    </a:p>
                  </a:txBody>
                  <a:tcPr marL="4843" marR="4843" marT="4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Tarikh</a:t>
                      </a:r>
                    </a:p>
                  </a:txBody>
                  <a:tcPr marL="4843" marR="4843" marT="4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Nama Pegawai Pemeriksa</a:t>
                      </a:r>
                    </a:p>
                  </a:txBody>
                  <a:tcPr marL="4843" marR="4843" marT="4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Tarikh Mesyuarat Kelonggaran Syarat Kebombaan                       (Jika Berkaitan)</a:t>
                      </a:r>
                    </a:p>
                  </a:txBody>
                  <a:tcPr marL="4843" marR="4843" marT="4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Keputusan</a:t>
                      </a:r>
                    </a:p>
                  </a:txBody>
                  <a:tcPr marL="4843" marR="4843" marT="4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Tarikh Surat Ditandatangan </a:t>
                      </a:r>
                    </a:p>
                  </a:txBody>
                  <a:tcPr marL="4843" marR="4843" marT="4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Tarikh Serahan/Pos </a:t>
                      </a:r>
                    </a:p>
                  </a:txBody>
                  <a:tcPr marL="4843" marR="4843" marT="4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Tandatangan Penerima Serahan</a:t>
                      </a:r>
                    </a:p>
                  </a:txBody>
                  <a:tcPr marL="4843" marR="4843" marT="4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Tempoh Penyelesaian  (Hari)                 (a) hingga (e)</a:t>
                      </a:r>
                    </a:p>
                  </a:txBody>
                  <a:tcPr marL="4843" marR="4843" marT="4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Catatan</a:t>
                      </a:r>
                    </a:p>
                  </a:txBody>
                  <a:tcPr marL="4843" marR="4843" marT="4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Surat Permohonan</a:t>
                      </a:r>
                    </a:p>
                  </a:txBody>
                  <a:tcPr marL="4843" marR="4843" marT="4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Terima Surat         </a:t>
                      </a:r>
                    </a:p>
                  </a:txBody>
                  <a:tcPr marL="4843" marR="4843" marT="4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Serah Kepada Pegawai Pemeriksa </a:t>
                      </a:r>
                    </a:p>
                  </a:txBody>
                  <a:tcPr marL="4843" marR="4843" marT="4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Pemeriksaan Dilakukan    </a:t>
                      </a:r>
                    </a:p>
                  </a:txBody>
                  <a:tcPr marL="4843" marR="4843" marT="4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Laporan Diserah       </a:t>
                      </a:r>
                    </a:p>
                  </a:txBody>
                  <a:tcPr marL="4843" marR="4843" marT="4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32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(a)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(b)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(c)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(d)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(e)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118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118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118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118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118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118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843" marR="4843" marT="4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85184" name="Picture 7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t="27635" r="6250" b="39316"/>
          <a:stretch>
            <a:fillRect/>
          </a:stretch>
        </p:blipFill>
        <p:spPr bwMode="auto">
          <a:xfrm>
            <a:off x="0" y="1905000"/>
            <a:ext cx="9144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32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83688-E8E4-4F6C-8686-2C73678A2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2763"/>
          </a:xfrm>
          <a:solidFill>
            <a:srgbClr val="FF0000"/>
          </a:solidFill>
          <a:ln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JM" sz="2800" dirty="0">
                <a:latin typeface="MV Boli" pitchFamily="2" charset="0"/>
                <a:cs typeface="MV Boli" pitchFamily="2" charset="0"/>
              </a:rPr>
              <a:t>SURAT PENETAPAN TARIKH PEMERIKSAAN</a:t>
            </a:r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9" t="22507" r="54646" b="13390"/>
          <a:stretch>
            <a:fillRect/>
          </a:stretch>
        </p:blipFill>
        <p:spPr bwMode="auto">
          <a:xfrm>
            <a:off x="1524000" y="533400"/>
            <a:ext cx="6096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28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614E0-2603-4EE8-83C6-C9A0ED56B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2763"/>
          </a:xfrm>
          <a:solidFill>
            <a:schemeClr val="bg1"/>
          </a:solidFill>
          <a:ln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JM" sz="2800" dirty="0">
                <a:latin typeface="MV Boli" pitchFamily="2" charset="0"/>
                <a:cs typeface="MV Boli" pitchFamily="2" charset="0"/>
              </a:rPr>
              <a:t>CAP PENETAPAN TEMUJANJI MELALUI TELEFON</a:t>
            </a: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4" t="26796" r="27364" b="13057"/>
          <a:stretch>
            <a:fillRect/>
          </a:stretch>
        </p:blipFill>
        <p:spPr bwMode="auto">
          <a:xfrm>
            <a:off x="0" y="53340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22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-36512" y="-27384"/>
            <a:ext cx="9180512" cy="10695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708025" indent="-442913"/>
            <a:r>
              <a:rPr lang="en-MY" altLang="ko-KR" sz="4000" dirty="0" err="1" smtClean="0">
                <a:solidFill>
                  <a:schemeClr val="bg1"/>
                </a:solidFill>
              </a:rPr>
              <a:t>Semasa</a:t>
            </a:r>
            <a:r>
              <a:rPr lang="en-MY" altLang="ko-KR" sz="4000" dirty="0" smtClean="0">
                <a:solidFill>
                  <a:schemeClr val="bg1"/>
                </a:solidFill>
              </a:rPr>
              <a:t> </a:t>
            </a:r>
            <a:r>
              <a:rPr lang="en-MY" altLang="ko-KR" sz="4000" dirty="0" err="1" smtClean="0">
                <a:solidFill>
                  <a:schemeClr val="bg1"/>
                </a:solidFill>
              </a:rPr>
              <a:t>Pemeriksaan</a:t>
            </a:r>
            <a:endParaRPr lang="en-MY" altLang="ko-KR" sz="4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143000"/>
            <a:ext cx="8686800" cy="55092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73025" algn="just">
              <a:buFont typeface="Wingdings" panose="05000000000000000000" pitchFamily="2" charset="2"/>
              <a:buChar char="Ø"/>
              <a:defRPr/>
            </a:pP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Pemeriksaan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premis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hendaklah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dijalankan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oleh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sekurang-kurangnya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 2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orang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pegawai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bomba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dan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salah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seorang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daripadanya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hendaklah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pegawai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pemeriksa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</a:p>
          <a:p>
            <a:pPr marL="73025" algn="just">
              <a:defRPr/>
            </a:pP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pelesenan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(PP).</a:t>
            </a:r>
          </a:p>
          <a:p>
            <a:pPr marL="73025" algn="just">
              <a:defRPr/>
            </a:pPr>
            <a:endParaRPr lang="en-JM" altLang="en-US" sz="2200" b="1" i="1" dirty="0" smtClean="0">
              <a:solidFill>
                <a:schemeClr val="bg1"/>
              </a:solidFill>
              <a:latin typeface="Arial Black" pitchFamily="34" charset="0"/>
              <a:ea typeface="Microsoft Yi Baiti" pitchFamily="66" charset="0"/>
              <a:cs typeface="MV Boli" panose="02000500030200090000" pitchFamily="2" charset="0"/>
            </a:endParaRPr>
          </a:p>
          <a:p>
            <a:pPr marL="73025" algn="just">
              <a:buFont typeface="Wingdings" panose="05000000000000000000" pitchFamily="2" charset="2"/>
              <a:buChar char="Ø"/>
              <a:defRPr/>
            </a:pP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Berpakaian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seragam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lengkap</a:t>
            </a:r>
            <a:endParaRPr lang="en-JM" altLang="en-US" sz="2200" b="1" i="1" dirty="0" smtClean="0">
              <a:solidFill>
                <a:schemeClr val="bg1"/>
              </a:solidFill>
              <a:latin typeface="Arial Black" pitchFamily="34" charset="0"/>
              <a:ea typeface="Microsoft Yi Baiti" pitchFamily="66" charset="0"/>
              <a:cs typeface="MV Boli" panose="02000500030200090000" pitchFamily="2" charset="0"/>
            </a:endParaRPr>
          </a:p>
          <a:p>
            <a:pPr marL="73025" algn="just">
              <a:defRPr/>
            </a:pPr>
            <a:endParaRPr lang="en-JM" altLang="en-US" sz="2200" b="1" i="1" dirty="0" smtClean="0">
              <a:solidFill>
                <a:schemeClr val="bg1"/>
              </a:solidFill>
              <a:latin typeface="Arial Black" pitchFamily="34" charset="0"/>
              <a:ea typeface="Microsoft Yi Baiti" pitchFamily="66" charset="0"/>
              <a:cs typeface="MV Boli" panose="02000500030200090000" pitchFamily="2" charset="0"/>
            </a:endParaRPr>
          </a:p>
          <a:p>
            <a:pPr marL="73025" algn="just">
              <a:buFont typeface="Wingdings" panose="05000000000000000000" pitchFamily="2" charset="2"/>
              <a:buChar char="Ø"/>
              <a:defRPr/>
            </a:pP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Pemeriksaan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perlu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dijalankan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oleh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PP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pada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</a:p>
          <a:p>
            <a:pPr marL="73025" algn="just">
              <a:defRPr/>
            </a:pP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tarikh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dan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masa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yang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telah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ditetapkan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.</a:t>
            </a:r>
          </a:p>
          <a:p>
            <a:pPr marL="73025" algn="just">
              <a:buFont typeface="Wingdings" panose="05000000000000000000" pitchFamily="2" charset="2"/>
              <a:buChar char="Ø"/>
              <a:defRPr/>
            </a:pPr>
            <a:endParaRPr lang="en-JM" altLang="en-US" sz="2200" b="1" i="1" dirty="0" smtClean="0">
              <a:solidFill>
                <a:schemeClr val="bg1"/>
              </a:solidFill>
              <a:latin typeface="Arial Black" pitchFamily="34" charset="0"/>
              <a:ea typeface="Microsoft Yi Baiti" pitchFamily="66" charset="0"/>
              <a:cs typeface="MV Boli" panose="02000500030200090000" pitchFamily="2" charset="0"/>
            </a:endParaRPr>
          </a:p>
          <a:p>
            <a:pPr marL="73025" algn="just">
              <a:buFont typeface="Wingdings" panose="05000000000000000000" pitchFamily="2" charset="2"/>
              <a:buChar char="Ø"/>
              <a:defRPr/>
            </a:pP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Sebelum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pemeriksaan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,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pemohon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hendaklah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</a:p>
          <a:p>
            <a:pPr marL="73025" algn="just">
              <a:defRPr/>
            </a:pP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mengisi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borang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kehadiran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.</a:t>
            </a:r>
          </a:p>
          <a:p>
            <a:pPr marL="73025" algn="just">
              <a:buFont typeface="Wingdings" panose="05000000000000000000" pitchFamily="2" charset="2"/>
              <a:buChar char="Ø"/>
              <a:defRPr/>
            </a:pPr>
            <a:endParaRPr lang="en-JM" altLang="en-US" sz="2200" b="1" i="1" dirty="0" smtClean="0">
              <a:solidFill>
                <a:schemeClr val="bg1"/>
              </a:solidFill>
              <a:latin typeface="Arial Black" pitchFamily="34" charset="0"/>
              <a:ea typeface="Microsoft Yi Baiti" pitchFamily="66" charset="0"/>
              <a:cs typeface="MV Boli" panose="02000500030200090000" pitchFamily="2" charset="0"/>
            </a:endParaRPr>
          </a:p>
          <a:p>
            <a:pPr marL="73025" algn="just">
              <a:buFont typeface="Wingdings" panose="05000000000000000000" pitchFamily="2" charset="2"/>
              <a:buChar char="Ø"/>
              <a:defRPr/>
            </a:pP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PP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perlu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membawa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borang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laporan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pemeriksaan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</a:p>
          <a:p>
            <a:pPr marL="73025" algn="just">
              <a:defRPr/>
            </a:pP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berdasarkan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klasifikasi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perniagaan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dan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mencatatkan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</a:p>
          <a:p>
            <a:pPr marL="73025" algn="just">
              <a:defRPr/>
            </a:pP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hasil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pemeriksaan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dengan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tulisan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 </a:t>
            </a:r>
            <a:r>
              <a:rPr lang="en-JM" altLang="en-US" sz="2200" b="1" i="1" dirty="0" err="1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tangan</a:t>
            </a:r>
            <a:r>
              <a:rPr lang="en-JM" altLang="en-US" sz="2200" b="1" i="1" dirty="0" smtClean="0">
                <a:solidFill>
                  <a:schemeClr val="bg1"/>
                </a:solidFill>
                <a:latin typeface="Arial Black" pitchFamily="34" charset="0"/>
                <a:ea typeface="Microsoft Yi Baiti" pitchFamily="66" charset="0"/>
                <a:cs typeface="MV Boli" panose="02000500030200090000" pitchFamily="2" charset="0"/>
              </a:rPr>
              <a:t>.</a:t>
            </a:r>
            <a:endParaRPr lang="en-JM" altLang="en-US" sz="2200" b="1" i="1" dirty="0">
              <a:solidFill>
                <a:schemeClr val="bg1"/>
              </a:solidFill>
              <a:latin typeface="Arial Black" pitchFamily="34" charset="0"/>
              <a:ea typeface="Microsoft Yi Baiti" pitchFamily="66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808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-36512" y="-27384"/>
            <a:ext cx="9180512" cy="10695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708025" indent="-442913"/>
            <a:r>
              <a:rPr lang="en-MY" altLang="ko-KR" sz="4000" dirty="0" err="1" smtClean="0">
                <a:solidFill>
                  <a:schemeClr val="bg1"/>
                </a:solidFill>
              </a:rPr>
              <a:t>Semasa</a:t>
            </a:r>
            <a:r>
              <a:rPr lang="en-MY" altLang="ko-KR" sz="4000" dirty="0" smtClean="0">
                <a:solidFill>
                  <a:schemeClr val="bg1"/>
                </a:solidFill>
              </a:rPr>
              <a:t> </a:t>
            </a:r>
            <a:r>
              <a:rPr lang="en-MY" altLang="ko-KR" sz="4000" dirty="0" err="1" smtClean="0">
                <a:solidFill>
                  <a:schemeClr val="bg1"/>
                </a:solidFill>
              </a:rPr>
              <a:t>Pemeriksaan</a:t>
            </a:r>
            <a:endParaRPr lang="en-MY" altLang="ko-KR" sz="4000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hlinkClick r:id="rId3" action="ppaction://hlinkpres?slideindex=1&amp;slidetitle="/>
          </p:cNvPr>
          <p:cNvSpPr txBox="1">
            <a:spLocks/>
          </p:cNvSpPr>
          <p:nvPr/>
        </p:nvSpPr>
        <p:spPr>
          <a:xfrm>
            <a:off x="533400" y="2590800"/>
            <a:ext cx="8229600" cy="99059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pres?slideindex=1&amp;slidetitle="/>
              </a:rPr>
              <a:t>Borang</a:t>
            </a:r>
            <a:r>
              <a:rPr kumimoji="0" lang="en-US" altLang="ko-KR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pres?slideindex=1&amp;slidetitle="/>
              </a:rPr>
              <a:t> </a:t>
            </a:r>
            <a:r>
              <a:rPr kumimoji="0" lang="en-US" altLang="ko-KR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pres?slideindex=1&amp;slidetitle="/>
              </a:rPr>
              <a:t>Laporan</a:t>
            </a:r>
            <a:r>
              <a:rPr kumimoji="0" lang="en-US" altLang="ko-KR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pres?slideindex=1&amp;slidetitle="/>
              </a:rPr>
              <a:t> </a:t>
            </a:r>
            <a:r>
              <a:rPr kumimoji="0" lang="en-US" altLang="ko-KR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pres?slideindex=1&amp;slidetitle="/>
              </a:rPr>
              <a:t>Pemeriksaan</a:t>
            </a:r>
            <a:endParaRPr kumimoji="0" lang="en-US" altLang="ko-KR" sz="4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08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-36512" y="-27384"/>
            <a:ext cx="9180512" cy="10695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708025" indent="-442913"/>
            <a:r>
              <a:rPr lang="en-MY" altLang="ko-KR" sz="4000" dirty="0" err="1" smtClean="0">
                <a:solidFill>
                  <a:schemeClr val="bg1"/>
                </a:solidFill>
              </a:rPr>
              <a:t>Semasa</a:t>
            </a:r>
            <a:r>
              <a:rPr lang="en-MY" altLang="ko-KR" sz="4000" dirty="0" smtClean="0">
                <a:solidFill>
                  <a:schemeClr val="bg1"/>
                </a:solidFill>
              </a:rPr>
              <a:t> </a:t>
            </a:r>
            <a:r>
              <a:rPr lang="en-MY" altLang="ko-KR" sz="4000" dirty="0" err="1" smtClean="0">
                <a:solidFill>
                  <a:schemeClr val="bg1"/>
                </a:solidFill>
              </a:rPr>
              <a:t>Pemeriksaan</a:t>
            </a:r>
            <a:endParaRPr lang="en-MY" altLang="ko-KR" sz="4000" dirty="0">
              <a:solidFill>
                <a:schemeClr val="bg1"/>
              </a:solidFill>
            </a:endParaRPr>
          </a:p>
        </p:txBody>
      </p:sp>
      <p:sp>
        <p:nvSpPr>
          <p:cNvPr id="4" name="Content Placeholder 5">
            <a:hlinkClick r:id="rId3" action="ppaction://hlinkpres?slideindex=1&amp;slidetitle="/>
          </p:cNvPr>
          <p:cNvSpPr txBox="1">
            <a:spLocks/>
          </p:cNvSpPr>
          <p:nvPr/>
        </p:nvSpPr>
        <p:spPr>
          <a:xfrm>
            <a:off x="533400" y="2590800"/>
            <a:ext cx="8229600" cy="99059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Pasif</a:t>
            </a:r>
            <a:r>
              <a:rPr kumimoji="0" lang="en-US" altLang="ko-KR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ko-KR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</a:t>
            </a:r>
            <a:r>
              <a:rPr kumimoji="0" lang="en-US" altLang="ko-KR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ko-KR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Aktif</a:t>
            </a:r>
            <a:endParaRPr kumimoji="0" lang="en-US" altLang="ko-KR" sz="40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08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Content Placeholder 3">
            <a:extLst>
              <a:ext uri="{FF2B5EF4-FFF2-40B4-BE49-F238E27FC236}">
                <a16:creationId xmlns:a16="http://schemas.microsoft.com/office/drawing/2014/main" id="{94765C32-5EF8-4CEE-A63A-23422DD9C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 rtlCol="0"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charset="2"/>
              <a:buChar char=""/>
              <a:defRPr/>
            </a:pPr>
            <a:r>
              <a:rPr lang="en-US" altLang="en-US" b="1" u="sng" dirty="0" err="1" smtClean="0">
                <a:latin typeface="MV Boli" pitchFamily="2" charset="0"/>
                <a:cs typeface="MV Boli" pitchFamily="2" charset="0"/>
              </a:rPr>
              <a:t>Sistem</a:t>
            </a:r>
            <a:r>
              <a:rPr lang="en-US" altLang="en-US" b="1" u="sng" dirty="0" smtClean="0"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b="1" u="sng" dirty="0" err="1" smtClean="0">
                <a:latin typeface="MV Boli" pitchFamily="2" charset="0"/>
                <a:cs typeface="MV Boli" pitchFamily="2" charset="0"/>
              </a:rPr>
              <a:t>Pasif</a:t>
            </a:r>
            <a:endParaRPr lang="en-US" altLang="en-US" b="1" u="sng" dirty="0" smtClean="0">
              <a:latin typeface="MV Boli" pitchFamily="2" charset="0"/>
              <a:cs typeface="MV Boli" pitchFamily="2" charset="0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en-US" altLang="en-US" sz="1200" b="1" dirty="0">
              <a:latin typeface="MV Boli" pitchFamily="2" charset="0"/>
              <a:cs typeface="MV Boli" pitchFamily="2" charset="0"/>
            </a:endParaRPr>
          </a:p>
          <a:p>
            <a:pPr marL="3598863" indent="-3462338" algn="just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altLang="en-US" sz="2400" b="1" i="1" dirty="0">
                <a:latin typeface="MV Boli" pitchFamily="2" charset="0"/>
                <a:cs typeface="MV Boli" pitchFamily="2" charset="0"/>
              </a:rPr>
              <a:t>Means of escape</a:t>
            </a:r>
            <a:r>
              <a:rPr lang="en-US" altLang="en-US" sz="2400" dirty="0">
                <a:latin typeface="MV Boli" pitchFamily="2" charset="0"/>
                <a:cs typeface="MV Boli" pitchFamily="2" charset="0"/>
              </a:rPr>
              <a:t>  - </a:t>
            </a:r>
            <a:r>
              <a:rPr lang="en-US" altLang="en-US" sz="2400" dirty="0" err="1">
                <a:latin typeface="MV Boli" pitchFamily="2" charset="0"/>
                <a:cs typeface="MV Boli" pitchFamily="2" charset="0"/>
              </a:rPr>
              <a:t>jalan</a:t>
            </a:r>
            <a:r>
              <a:rPr lang="en-US" altLang="en-US" sz="2400" dirty="0"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400" dirty="0" err="1">
                <a:latin typeface="MV Boli" pitchFamily="2" charset="0"/>
                <a:cs typeface="MV Boli" pitchFamily="2" charset="0"/>
              </a:rPr>
              <a:t>keluar</a:t>
            </a:r>
            <a:r>
              <a:rPr lang="en-US" altLang="en-US" sz="2400" dirty="0">
                <a:latin typeface="MV Boli" pitchFamily="2" charset="0"/>
                <a:cs typeface="MV Boli" pitchFamily="2" charset="0"/>
              </a:rPr>
              <a:t>, </a:t>
            </a:r>
            <a:r>
              <a:rPr lang="en-US" altLang="en-US" sz="2400" dirty="0" err="1">
                <a:latin typeface="MV Boli" pitchFamily="2" charset="0"/>
                <a:cs typeface="MV Boli" pitchFamily="2" charset="0"/>
              </a:rPr>
              <a:t>pintu</a:t>
            </a:r>
            <a:r>
              <a:rPr lang="en-US" altLang="en-US" sz="2400" dirty="0"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400" dirty="0" err="1">
                <a:latin typeface="MV Boli" pitchFamily="2" charset="0"/>
                <a:cs typeface="MV Boli" pitchFamily="2" charset="0"/>
              </a:rPr>
              <a:t>keluar</a:t>
            </a:r>
            <a:r>
              <a:rPr lang="en-US" altLang="en-US" sz="2400" dirty="0">
                <a:latin typeface="MV Boli" pitchFamily="2" charset="0"/>
                <a:cs typeface="MV Boli" pitchFamily="2" charset="0"/>
              </a:rPr>
              <a:t>, </a:t>
            </a:r>
            <a:r>
              <a:rPr lang="en-US" altLang="en-US" sz="2400" dirty="0" err="1">
                <a:latin typeface="MV Boli" pitchFamily="2" charset="0"/>
                <a:cs typeface="MV Boli" pitchFamily="2" charset="0"/>
              </a:rPr>
              <a:t>tangga</a:t>
            </a:r>
            <a:r>
              <a:rPr lang="en-US" altLang="en-US" sz="2400" dirty="0">
                <a:latin typeface="MV Boli" pitchFamily="2" charset="0"/>
                <a:cs typeface="MV Boli" pitchFamily="2" charset="0"/>
              </a:rPr>
              <a:t>, </a:t>
            </a:r>
            <a:r>
              <a:rPr lang="en-US" altLang="en-US" sz="2400" dirty="0" smtClean="0">
                <a:latin typeface="MV Boli" pitchFamily="2" charset="0"/>
                <a:cs typeface="MV Boli" pitchFamily="2" charset="0"/>
              </a:rPr>
              <a:t>      </a:t>
            </a:r>
            <a:r>
              <a:rPr lang="en-US" altLang="en-US" sz="2400" dirty="0" err="1" smtClean="0">
                <a:latin typeface="MV Boli" pitchFamily="2" charset="0"/>
                <a:cs typeface="MV Boli" pitchFamily="2" charset="0"/>
              </a:rPr>
              <a:t>koridor</a:t>
            </a:r>
            <a:endParaRPr lang="en-US" altLang="en-US" sz="2400" dirty="0">
              <a:latin typeface="MV Boli" pitchFamily="2" charset="0"/>
              <a:cs typeface="MV Boli" pitchFamily="2" charset="0"/>
            </a:endParaRPr>
          </a:p>
          <a:p>
            <a:pPr marL="548640" indent="-411480" algn="just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anose="05020102010507070707" pitchFamily="18" charset="2"/>
              <a:buNone/>
              <a:defRPr/>
            </a:pPr>
            <a:endParaRPr lang="en-US" altLang="en-US" sz="2400" dirty="0">
              <a:latin typeface="MV Boli" pitchFamily="2" charset="0"/>
              <a:cs typeface="MV Boli" pitchFamily="2" charset="0"/>
            </a:endParaRPr>
          </a:p>
          <a:p>
            <a:pPr marL="548640" indent="-411480" algn="just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altLang="en-US" sz="2400" b="1" dirty="0" err="1">
                <a:latin typeface="MV Boli" pitchFamily="2" charset="0"/>
                <a:cs typeface="MV Boli" pitchFamily="2" charset="0"/>
              </a:rPr>
              <a:t>Kompartmen</a:t>
            </a:r>
            <a:r>
              <a:rPr lang="en-US" altLang="en-US" sz="2400" dirty="0">
                <a:latin typeface="MV Boli" pitchFamily="2" charset="0"/>
                <a:cs typeface="MV Boli" pitchFamily="2" charset="0"/>
              </a:rPr>
              <a:t> – </a:t>
            </a:r>
            <a:r>
              <a:rPr lang="en-US" altLang="en-US" sz="2400" dirty="0" err="1">
                <a:latin typeface="MV Boli" pitchFamily="2" charset="0"/>
                <a:cs typeface="MV Boli" pitchFamily="2" charset="0"/>
              </a:rPr>
              <a:t>dinding</a:t>
            </a:r>
            <a:r>
              <a:rPr lang="en-US" altLang="en-US" sz="2400" dirty="0"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400" dirty="0" err="1">
                <a:latin typeface="MV Boli" pitchFamily="2" charset="0"/>
                <a:cs typeface="MV Boli" pitchFamily="2" charset="0"/>
              </a:rPr>
              <a:t>pengasing</a:t>
            </a:r>
            <a:r>
              <a:rPr lang="en-US" altLang="en-US" sz="2400" dirty="0"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400" dirty="0" err="1">
                <a:latin typeface="MV Boli" pitchFamily="2" charset="0"/>
                <a:cs typeface="MV Boli" pitchFamily="2" charset="0"/>
              </a:rPr>
              <a:t>dan</a:t>
            </a:r>
            <a:r>
              <a:rPr lang="en-US" altLang="en-US" sz="2400" dirty="0"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400" dirty="0" err="1">
                <a:latin typeface="MV Boli" pitchFamily="2" charset="0"/>
                <a:cs typeface="MV Boli" pitchFamily="2" charset="0"/>
              </a:rPr>
              <a:t>dinding</a:t>
            </a:r>
            <a:r>
              <a:rPr lang="en-US" altLang="en-US" sz="2400" dirty="0"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400" dirty="0" err="1">
                <a:latin typeface="MV Boli" pitchFamily="2" charset="0"/>
                <a:cs typeface="MV Boli" pitchFamily="2" charset="0"/>
              </a:rPr>
              <a:t>petak</a:t>
            </a:r>
            <a:endParaRPr lang="en-US" altLang="en-US" sz="2400" dirty="0">
              <a:latin typeface="MV Boli" pitchFamily="2" charset="0"/>
              <a:cs typeface="MV Boli" pitchFamily="2" charset="0"/>
            </a:endParaRPr>
          </a:p>
          <a:p>
            <a:pPr marL="0" indent="0" algn="just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charset="2"/>
              <a:buNone/>
              <a:defRPr/>
            </a:pPr>
            <a:endParaRPr lang="en-US" altLang="en-US" sz="2400" dirty="0">
              <a:latin typeface="MV Boli" pitchFamily="2" charset="0"/>
              <a:cs typeface="MV Boli" pitchFamily="2" charset="0"/>
            </a:endParaRPr>
          </a:p>
          <a:p>
            <a:pPr marL="548640" indent="-411480" algn="just">
              <a:spcBef>
                <a:spcPct val="0"/>
              </a:spcBef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altLang="en-US" sz="2400" b="1" dirty="0" err="1" smtClean="0">
                <a:latin typeface="MV Boli" pitchFamily="2" charset="0"/>
                <a:cs typeface="MV Boli" pitchFamily="2" charset="0"/>
              </a:rPr>
              <a:t>Pengudaraan</a:t>
            </a:r>
            <a:r>
              <a:rPr lang="en-US" altLang="en-US" sz="2400" b="1" dirty="0" smtClean="0"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400" b="1" dirty="0" err="1" smtClean="0">
                <a:latin typeface="MV Boli" pitchFamily="2" charset="0"/>
                <a:cs typeface="MV Boli" pitchFamily="2" charset="0"/>
              </a:rPr>
              <a:t>dan</a:t>
            </a:r>
            <a:r>
              <a:rPr lang="en-US" altLang="en-US" sz="2400" b="1" dirty="0" smtClean="0"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400" b="1" dirty="0" err="1" smtClean="0">
                <a:latin typeface="MV Boli" pitchFamily="2" charset="0"/>
                <a:cs typeface="MV Boli" pitchFamily="2" charset="0"/>
              </a:rPr>
              <a:t>Pencahayaan</a:t>
            </a:r>
            <a:r>
              <a:rPr lang="en-US" altLang="en-US" sz="2400" b="1" dirty="0" smtClean="0">
                <a:latin typeface="MV Boli" pitchFamily="2" charset="0"/>
                <a:cs typeface="MV Boli" pitchFamily="2" charset="0"/>
              </a:rPr>
              <a:t> </a:t>
            </a:r>
          </a:p>
          <a:p>
            <a:pPr marL="548640" indent="-411480" algn="just">
              <a:spcBef>
                <a:spcPct val="0"/>
              </a:spcBef>
              <a:buClr>
                <a:schemeClr val="tx1">
                  <a:shade val="95000"/>
                </a:schemeClr>
              </a:buClr>
              <a:buNone/>
              <a:defRPr/>
            </a:pPr>
            <a:endParaRPr lang="en-US" altLang="en-US" b="1" dirty="0" smtClean="0">
              <a:latin typeface="MV Boli" pitchFamily="2" charset="0"/>
              <a:cs typeface="MV Boli" pitchFamily="2" charset="0"/>
            </a:endParaRPr>
          </a:p>
          <a:p>
            <a:pPr marL="548640" indent="-411480" algn="just">
              <a:spcBef>
                <a:spcPct val="0"/>
              </a:spcBef>
              <a:buClr>
                <a:schemeClr val="tx1">
                  <a:shade val="95000"/>
                </a:schemeClr>
              </a:buClr>
              <a:buFont typeface="Wingdings 2" charset="2"/>
              <a:buChar char=""/>
              <a:defRPr/>
            </a:pPr>
            <a:r>
              <a:rPr lang="en-US" altLang="en-US" b="1" u="sng" dirty="0" err="1" smtClean="0">
                <a:latin typeface="MV Boli" pitchFamily="2" charset="0"/>
                <a:cs typeface="MV Boli" pitchFamily="2" charset="0"/>
              </a:rPr>
              <a:t>Sistem</a:t>
            </a:r>
            <a:r>
              <a:rPr lang="en-US" altLang="en-US" b="1" u="sng" dirty="0" smtClean="0"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b="1" u="sng" dirty="0" err="1" smtClean="0">
                <a:latin typeface="MV Boli" pitchFamily="2" charset="0"/>
                <a:cs typeface="MV Boli" pitchFamily="2" charset="0"/>
              </a:rPr>
              <a:t>Aktif</a:t>
            </a:r>
            <a:endParaRPr lang="en-US" altLang="en-US" b="1" u="sng" dirty="0" smtClean="0">
              <a:latin typeface="MV Boli" pitchFamily="2" charset="0"/>
              <a:cs typeface="MV Boli" pitchFamily="2" charset="0"/>
            </a:endParaRPr>
          </a:p>
          <a:p>
            <a:pPr marL="548640" indent="-411480" algn="just">
              <a:spcBef>
                <a:spcPct val="0"/>
              </a:spcBef>
              <a:buClr>
                <a:schemeClr val="tx1">
                  <a:shade val="95000"/>
                </a:schemeClr>
              </a:buClr>
              <a:buNone/>
              <a:defRPr/>
            </a:pPr>
            <a:endParaRPr lang="en-US" altLang="en-US" b="1" dirty="0" smtClean="0">
              <a:latin typeface="MV Boli" pitchFamily="2" charset="0"/>
              <a:cs typeface="MV Boli" pitchFamily="2" charset="0"/>
            </a:endParaRPr>
          </a:p>
          <a:p>
            <a:pPr marL="548640" indent="-411480" algn="just">
              <a:spcBef>
                <a:spcPct val="0"/>
              </a:spcBef>
              <a:buClr>
                <a:schemeClr val="tx1">
                  <a:shade val="95000"/>
                </a:schemeClr>
              </a:buClr>
              <a:buNone/>
              <a:defRPr/>
            </a:pPr>
            <a:endParaRPr lang="en-US" altLang="en-US" dirty="0"/>
          </a:p>
        </p:txBody>
      </p:sp>
      <p:sp>
        <p:nvSpPr>
          <p:cNvPr id="102404" name="Slide Number Placeholder 1">
            <a:extLst>
              <a:ext uri="{FF2B5EF4-FFF2-40B4-BE49-F238E27FC236}">
                <a16:creationId xmlns:a16="http://schemas.microsoft.com/office/drawing/2014/main" id="{8B5AF2D9-382E-4900-BED9-460B610CE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defRPr/>
            </a:pPr>
            <a:fld id="{F63F63C1-9532-4C21-B0CA-CEC7C776030F}" type="slidenum">
              <a:rPr lang="en-MY" altLang="en-US">
                <a:solidFill>
                  <a:srgbClr val="045C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19</a:t>
            </a:fld>
            <a:endParaRPr lang="en-MY" altLang="en-US">
              <a:solidFill>
                <a:srgbClr val="045C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-2714"/>
            <a:ext cx="9144000" cy="10695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708025" indent="-442913"/>
            <a:r>
              <a:rPr lang="en-MY" altLang="ko-KR" sz="3200" dirty="0" err="1" smtClean="0">
                <a:solidFill>
                  <a:schemeClr val="bg1"/>
                </a:solidFill>
              </a:rPr>
              <a:t>Keperluan</a:t>
            </a:r>
            <a:r>
              <a:rPr lang="en-MY" altLang="ko-KR" sz="3200" dirty="0" smtClean="0">
                <a:solidFill>
                  <a:schemeClr val="bg1"/>
                </a:solidFill>
              </a:rPr>
              <a:t> </a:t>
            </a:r>
            <a:r>
              <a:rPr lang="en-MY" altLang="ko-KR" sz="3200" dirty="0" err="1" smtClean="0">
                <a:solidFill>
                  <a:schemeClr val="bg1"/>
                </a:solidFill>
              </a:rPr>
              <a:t>Keselamatan</a:t>
            </a:r>
            <a:r>
              <a:rPr lang="en-MY" altLang="ko-KR" sz="3200" dirty="0" smtClean="0">
                <a:solidFill>
                  <a:schemeClr val="bg1"/>
                </a:solidFill>
              </a:rPr>
              <a:t> Yang </a:t>
            </a:r>
            <a:r>
              <a:rPr lang="en-MY" altLang="ko-KR" sz="3200" dirty="0" err="1" smtClean="0">
                <a:solidFill>
                  <a:schemeClr val="bg1"/>
                </a:solidFill>
              </a:rPr>
              <a:t>Perlu</a:t>
            </a:r>
            <a:endParaRPr lang="en-MY" altLang="ko-KR" sz="3200" dirty="0" smtClean="0">
              <a:solidFill>
                <a:schemeClr val="bg1"/>
              </a:solidFill>
            </a:endParaRPr>
          </a:p>
          <a:p>
            <a:pPr marL="708025" indent="-442913"/>
            <a:r>
              <a:rPr lang="en-MY" altLang="ko-KR" sz="3200" dirty="0" smtClean="0">
                <a:solidFill>
                  <a:schemeClr val="bg1"/>
                </a:solidFill>
              </a:rPr>
              <a:t>Di </a:t>
            </a:r>
            <a:r>
              <a:rPr lang="en-MY" altLang="ko-KR" sz="3200" dirty="0" err="1" smtClean="0">
                <a:solidFill>
                  <a:schemeClr val="bg1"/>
                </a:solidFill>
              </a:rPr>
              <a:t>Beri</a:t>
            </a:r>
            <a:r>
              <a:rPr lang="en-MY" altLang="ko-KR" sz="3200" dirty="0" smtClean="0">
                <a:solidFill>
                  <a:schemeClr val="bg1"/>
                </a:solidFill>
              </a:rPr>
              <a:t> </a:t>
            </a:r>
            <a:r>
              <a:rPr lang="en-MY" altLang="ko-KR" sz="3200" dirty="0" err="1" smtClean="0">
                <a:solidFill>
                  <a:schemeClr val="bg1"/>
                </a:solidFill>
              </a:rPr>
              <a:t>Perhatian</a:t>
            </a:r>
            <a:endParaRPr lang="en-MY" altLang="ko-K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99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496" y="16778"/>
            <a:ext cx="9144000" cy="1069514"/>
          </a:xfrm>
        </p:spPr>
        <p:txBody>
          <a:bodyPr/>
          <a:lstStyle/>
          <a:p>
            <a:r>
              <a:rPr lang="en-US" altLang="ko-KR" dirty="0" err="1" smtClean="0"/>
              <a:t>Sokongan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Lesen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Perniagaan</a:t>
            </a:r>
            <a:endParaRPr lang="ko-KR" alt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0648"/>
          </a:xfrm>
        </p:spPr>
        <p:txBody>
          <a:bodyPr/>
          <a:lstStyle/>
          <a:p>
            <a:pPr lvl="0"/>
            <a:r>
              <a:rPr lang="en-US" altLang="ko-KR" sz="4000" b="1" dirty="0" err="1" smtClean="0">
                <a:solidFill>
                  <a:schemeClr val="tx1"/>
                </a:solidFill>
              </a:rPr>
              <a:t>Kandungan</a:t>
            </a:r>
            <a:r>
              <a:rPr lang="en-US" altLang="ko-KR" sz="4000" b="1" dirty="0" smtClean="0">
                <a:solidFill>
                  <a:schemeClr val="tx1"/>
                </a:solidFill>
              </a:rPr>
              <a:t> </a:t>
            </a:r>
            <a:r>
              <a:rPr lang="en-US" altLang="ko-KR" sz="4000" b="1" dirty="0" err="1" smtClean="0">
                <a:solidFill>
                  <a:schemeClr val="tx1"/>
                </a:solidFill>
              </a:rPr>
              <a:t>Taklimat</a:t>
            </a:r>
            <a:endParaRPr lang="en-US" altLang="ko-KR" sz="4000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543744" y="2276872"/>
            <a:ext cx="8143056" cy="2523728"/>
          </a:xfrm>
          <a:solidFill>
            <a:schemeClr val="bg1"/>
          </a:solidFill>
        </p:spPr>
        <p:txBody>
          <a:bodyPr/>
          <a:lstStyle/>
          <a:p>
            <a:pPr marL="354013" indent="-354013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b="1" dirty="0" err="1" smtClean="0">
                <a:solidFill>
                  <a:schemeClr val="tx1"/>
                </a:solidFill>
                <a:latin typeface="MV Boli" pitchFamily="2" charset="0"/>
                <a:cs typeface="MV Boli" pitchFamily="2" charset="0"/>
              </a:rPr>
              <a:t>Latarbelakang</a:t>
            </a:r>
            <a:r>
              <a:rPr lang="en-US" sz="2400" b="1" dirty="0" smtClean="0">
                <a:solidFill>
                  <a:schemeClr val="tx1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MV Boli" pitchFamily="2" charset="0"/>
                <a:cs typeface="MV Boli" pitchFamily="2" charset="0"/>
              </a:rPr>
              <a:t>Pelesenan</a:t>
            </a:r>
            <a:endParaRPr lang="en-US" sz="2400" b="1" dirty="0" smtClean="0">
              <a:solidFill>
                <a:schemeClr val="tx1"/>
              </a:solidFill>
              <a:latin typeface="MV Boli" pitchFamily="2" charset="0"/>
              <a:cs typeface="MV Boli" pitchFamily="2" charset="0"/>
            </a:endParaRPr>
          </a:p>
          <a:p>
            <a:pPr marL="354013" indent="-354013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b="1" dirty="0" err="1" smtClean="0">
                <a:solidFill>
                  <a:schemeClr val="tx1"/>
                </a:solidFill>
                <a:latin typeface="MV Boli" pitchFamily="2" charset="0"/>
                <a:cs typeface="MV Boli" pitchFamily="2" charset="0"/>
              </a:rPr>
              <a:t>Kawalan</a:t>
            </a:r>
            <a:r>
              <a:rPr lang="en-US" sz="2400" b="1" dirty="0" smtClean="0">
                <a:solidFill>
                  <a:schemeClr val="tx1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MV Boli" pitchFamily="2" charset="0"/>
                <a:cs typeface="MV Boli" pitchFamily="2" charset="0"/>
              </a:rPr>
              <a:t>Pematuhan</a:t>
            </a:r>
            <a:r>
              <a:rPr lang="en-US" sz="2400" b="1" dirty="0" smtClean="0">
                <a:solidFill>
                  <a:schemeClr val="tx1"/>
                </a:solidFill>
                <a:latin typeface="MV Boli" pitchFamily="2" charset="0"/>
                <a:cs typeface="MV Boli" pitchFamily="2" charset="0"/>
              </a:rPr>
              <a:t> JBPM</a:t>
            </a:r>
          </a:p>
          <a:p>
            <a:pPr marL="354013" indent="-354013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b="1" dirty="0" err="1" smtClean="0">
                <a:solidFill>
                  <a:schemeClr val="tx1"/>
                </a:solidFill>
                <a:latin typeface="MV Boli" pitchFamily="2" charset="0"/>
                <a:cs typeface="MV Boli" pitchFamily="2" charset="0"/>
              </a:rPr>
              <a:t>Tatacara</a:t>
            </a:r>
            <a:r>
              <a:rPr lang="en-US" sz="2400" b="1" dirty="0" smtClean="0">
                <a:solidFill>
                  <a:schemeClr val="tx1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MV Boli" pitchFamily="2" charset="0"/>
                <a:cs typeface="MV Boli" pitchFamily="2" charset="0"/>
              </a:rPr>
              <a:t>Pemprosesan</a:t>
            </a:r>
            <a:r>
              <a:rPr lang="en-US" sz="2400" b="1" dirty="0" smtClean="0">
                <a:solidFill>
                  <a:schemeClr val="tx1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MV Boli" pitchFamily="2" charset="0"/>
                <a:cs typeface="MV Boli" pitchFamily="2" charset="0"/>
              </a:rPr>
              <a:t>Permohonan</a:t>
            </a:r>
            <a:r>
              <a:rPr lang="en-US" sz="2400" b="1" dirty="0" smtClean="0">
                <a:solidFill>
                  <a:schemeClr val="tx1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MV Boli" pitchFamily="2" charset="0"/>
                <a:cs typeface="MV Boli" pitchFamily="2" charset="0"/>
              </a:rPr>
              <a:t>Pelesenan</a:t>
            </a:r>
            <a:endParaRPr lang="en-US" sz="2400" b="1" dirty="0" smtClean="0">
              <a:solidFill>
                <a:schemeClr val="tx1"/>
              </a:solidFill>
              <a:latin typeface="MV Boli" pitchFamily="2" charset="0"/>
              <a:cs typeface="MV Boli" pitchFamily="2" charset="0"/>
            </a:endParaRPr>
          </a:p>
          <a:p>
            <a:pPr marL="354013" indent="-354013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b="1" u="sng" dirty="0" err="1" smtClean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Tatacara</a:t>
            </a:r>
            <a:r>
              <a:rPr lang="en-US" sz="2800" b="1" u="sng" dirty="0" smtClean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fi-FI" sz="2800" b="1" u="sng" dirty="0" smtClean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Pemeriksaan Premis</a:t>
            </a:r>
            <a:endParaRPr lang="en-US" sz="2800" b="1" u="sng" dirty="0" smtClean="0">
              <a:solidFill>
                <a:srgbClr val="FF0000"/>
              </a:solidFill>
              <a:latin typeface="MV Boli" pitchFamily="2" charset="0"/>
              <a:cs typeface="MV Boli" pitchFamily="2" charset="0"/>
            </a:endParaRPr>
          </a:p>
          <a:p>
            <a:pPr marL="354013" indent="-354013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b="1" u="sng" dirty="0" err="1" smtClean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Isu-isu</a:t>
            </a:r>
            <a:r>
              <a:rPr lang="en-US" sz="2800" b="1" u="sng" dirty="0" smtClean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Pelesenan</a:t>
            </a:r>
            <a:endParaRPr lang="en-US" sz="2800" b="1" u="sng" dirty="0">
              <a:solidFill>
                <a:srgbClr val="FF0000"/>
              </a:solidFill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6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Rectangle 3"/>
          <p:cNvSpPr>
            <a:spLocks noGrp="1"/>
          </p:cNvSpPr>
          <p:nvPr>
            <p:ph type="body" sz="half" idx="1"/>
          </p:nvPr>
        </p:nvSpPr>
        <p:spPr>
          <a:xfrm>
            <a:off x="0" y="1828800"/>
            <a:ext cx="8686800" cy="3505200"/>
          </a:xfrm>
        </p:spPr>
        <p:txBody>
          <a:bodyPr/>
          <a:lstStyle/>
          <a:p>
            <a:pPr algn="just" eaLnBrk="1" hangingPunct="1">
              <a:buFont typeface="Wingdings 2" panose="05020102010507070707" pitchFamily="18" charset="2"/>
              <a:buChar char=""/>
            </a:pPr>
            <a:r>
              <a:rPr lang="en-US" altLang="en-US" dirty="0" err="1" smtClean="0">
                <a:solidFill>
                  <a:srgbClr val="FF0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Apa</a:t>
            </a:r>
            <a:r>
              <a:rPr lang="en-US" altLang="en-US" dirty="0" smtClean="0">
                <a:solidFill>
                  <a:srgbClr val="FF0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Itu</a:t>
            </a:r>
            <a:r>
              <a:rPr lang="en-US" altLang="en-US" dirty="0" smtClean="0">
                <a:solidFill>
                  <a:srgbClr val="FF0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Jalan</a:t>
            </a:r>
            <a:r>
              <a:rPr lang="en-US" altLang="en-US" dirty="0" smtClean="0">
                <a:solidFill>
                  <a:srgbClr val="FF0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Keluar</a:t>
            </a:r>
            <a:r>
              <a:rPr lang="en-US" altLang="en-US" dirty="0" smtClean="0">
                <a:solidFill>
                  <a:srgbClr val="FF0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Keselamatan</a:t>
            </a:r>
            <a:r>
              <a:rPr lang="en-US" altLang="en-US" dirty="0" smtClean="0">
                <a:solidFill>
                  <a:srgbClr val="FF0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?</a:t>
            </a:r>
          </a:p>
          <a:p>
            <a:pPr algn="just" eaLnBrk="1" hangingPunct="1">
              <a:buFontTx/>
              <a:buNone/>
            </a:pPr>
            <a:endParaRPr lang="en-US" altLang="en-US" dirty="0" smtClean="0"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  <a:p>
            <a:pPr algn="just" eaLnBrk="1" hangingPunct="1">
              <a:buFontTx/>
              <a:buNone/>
            </a:pPr>
            <a:r>
              <a:rPr lang="fi-FI" altLang="zh-CN" dirty="0" smtClean="0">
                <a:latin typeface="MV Boli" panose="02000500030200090000" pitchFamily="2" charset="0"/>
                <a:cs typeface="MV Boli" panose="02000500030200090000" pitchFamily="2" charset="0"/>
              </a:rPr>
              <a:t>	Kemudahan struktur dalam bangunan yang memudahkan laluan penghuni menyelamatkan diri daripada bahaya-bahaya kebakaran ke tempat yang selamat.</a:t>
            </a:r>
            <a:endParaRPr lang="en-US" altLang="en-US" dirty="0" smtClean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0" y="-2714"/>
            <a:ext cx="9144000" cy="10695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708025" indent="-442913"/>
            <a:r>
              <a:rPr lang="en-MY" altLang="ko-KR" sz="4000" dirty="0" err="1" smtClean="0">
                <a:solidFill>
                  <a:schemeClr val="bg1"/>
                </a:solidFill>
              </a:rPr>
              <a:t>Sistem</a:t>
            </a:r>
            <a:r>
              <a:rPr lang="en-MY" altLang="ko-KR" sz="4000" dirty="0" smtClean="0">
                <a:solidFill>
                  <a:schemeClr val="bg1"/>
                </a:solidFill>
              </a:rPr>
              <a:t> </a:t>
            </a:r>
            <a:r>
              <a:rPr lang="en-MY" altLang="ko-KR" sz="4000" dirty="0" err="1" smtClean="0">
                <a:solidFill>
                  <a:schemeClr val="bg1"/>
                </a:solidFill>
              </a:rPr>
              <a:t>Pasif</a:t>
            </a:r>
            <a:endParaRPr lang="en-MY" altLang="ko-K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796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Grp="1"/>
          </p:cNvSpPr>
          <p:nvPr>
            <p:ph idx="1"/>
          </p:nvPr>
        </p:nvSpPr>
        <p:spPr>
          <a:xfrm>
            <a:off x="304800" y="1524000"/>
            <a:ext cx="8305800" cy="4519613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Char char=""/>
            </a:pPr>
            <a:r>
              <a:rPr lang="en-US" altLang="en-US" sz="2800" dirty="0" err="1" smtClean="0">
                <a:solidFill>
                  <a:srgbClr val="FF0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Konsep</a:t>
            </a:r>
            <a:r>
              <a:rPr lang="en-US" altLang="en-US" sz="2800" dirty="0" smtClean="0">
                <a:solidFill>
                  <a:srgbClr val="FF0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Rekabentuk</a:t>
            </a:r>
            <a:r>
              <a:rPr lang="en-US" altLang="en-US" sz="2800" dirty="0" smtClean="0">
                <a:solidFill>
                  <a:srgbClr val="FF0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Jalan</a:t>
            </a:r>
            <a:r>
              <a:rPr lang="en-US" altLang="en-US" sz="2800" dirty="0" smtClean="0">
                <a:solidFill>
                  <a:srgbClr val="FF0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Keluar</a:t>
            </a:r>
            <a:r>
              <a:rPr lang="en-US" altLang="en-US" sz="2800" dirty="0" smtClean="0">
                <a:solidFill>
                  <a:srgbClr val="FF0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Keselamatan</a:t>
            </a:r>
            <a:endParaRPr lang="en-US" altLang="en-US" sz="2800" dirty="0" smtClean="0">
              <a:solidFill>
                <a:srgbClr val="FF0000"/>
              </a:solidFill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  <a:p>
            <a:pPr eaLnBrk="1" hangingPunct="1">
              <a:buFontTx/>
              <a:buNone/>
            </a:pPr>
            <a:r>
              <a:rPr lang="fi-FI" altLang="zh-CN" dirty="0" smtClean="0">
                <a:latin typeface="MV Boli" panose="02000500030200090000" pitchFamily="2" charset="0"/>
                <a:cs typeface="MV Boli" panose="02000500030200090000" pitchFamily="2" charset="0"/>
              </a:rPr>
              <a:t>	</a:t>
            </a:r>
            <a:endParaRPr lang="fi-FI" altLang="zh-CN" sz="2000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eaLnBrk="1" hangingPunct="1">
              <a:buFontTx/>
              <a:buNone/>
            </a:pPr>
            <a:r>
              <a:rPr lang="fi-FI" altLang="zh-CN" sz="2800" dirty="0" smtClean="0">
                <a:latin typeface="MV Boli" panose="02000500030200090000" pitchFamily="2" charset="0"/>
                <a:cs typeface="MV Boli" panose="02000500030200090000" pitchFamily="2" charset="0"/>
              </a:rPr>
              <a:t>Penentuan dalam merekabentuk jalan keluar </a:t>
            </a:r>
          </a:p>
          <a:p>
            <a:pPr eaLnBrk="1" hangingPunct="1">
              <a:buFontTx/>
              <a:buNone/>
            </a:pPr>
            <a:r>
              <a:rPr lang="fi-FI" altLang="zh-CN" sz="2800" dirty="0" smtClean="0">
                <a:latin typeface="MV Boli" panose="02000500030200090000" pitchFamily="2" charset="0"/>
                <a:cs typeface="MV Boli" panose="02000500030200090000" pitchFamily="2" charset="0"/>
              </a:rPr>
              <a:t>keselamatan adalah berasaskan ciri-ciri manusia</a:t>
            </a:r>
          </a:p>
          <a:p>
            <a:pPr eaLnBrk="1" hangingPunct="1">
              <a:buFontTx/>
              <a:buNone/>
            </a:pPr>
            <a:r>
              <a:rPr lang="fi-FI" altLang="zh-CN" sz="2800" dirty="0" smtClean="0">
                <a:latin typeface="MV Boli" panose="02000500030200090000" pitchFamily="2" charset="0"/>
                <a:cs typeface="MV Boli" panose="02000500030200090000" pitchFamily="2" charset="0"/>
              </a:rPr>
              <a:t>dan bangunan</a:t>
            </a:r>
            <a:r>
              <a:rPr lang="en-US" altLang="zh-CN" sz="2800" dirty="0" smtClean="0">
                <a:latin typeface="MV Boli" panose="02000500030200090000" pitchFamily="2" charset="0"/>
                <a:cs typeface="MV Boli" panose="02000500030200090000" pitchFamily="2" charset="0"/>
              </a:rPr>
              <a:t>:</a:t>
            </a:r>
          </a:p>
          <a:p>
            <a:pPr eaLnBrk="1" hangingPunct="1">
              <a:buFontTx/>
              <a:buNone/>
            </a:pPr>
            <a:r>
              <a:rPr lang="en-US" altLang="zh-CN" sz="2800" dirty="0" smtClean="0">
                <a:latin typeface="MV Boli" panose="02000500030200090000" pitchFamily="2" charset="0"/>
                <a:cs typeface="MV Boli" panose="02000500030200090000" pitchFamily="2" charset="0"/>
              </a:rPr>
              <a:t>	-  Masa</a:t>
            </a:r>
          </a:p>
          <a:p>
            <a:pPr eaLnBrk="1" hangingPunct="1">
              <a:buFontTx/>
              <a:buNone/>
            </a:pPr>
            <a:r>
              <a:rPr lang="en-US" altLang="zh-CN" sz="2800" dirty="0" smtClean="0">
                <a:latin typeface="MV Boli" panose="02000500030200090000" pitchFamily="2" charset="0"/>
                <a:cs typeface="MV Boli" panose="02000500030200090000" pitchFamily="2" charset="0"/>
              </a:rPr>
              <a:t>	-  </a:t>
            </a:r>
            <a:r>
              <a:rPr lang="en-US" altLang="zh-CN" sz="28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Jarak</a:t>
            </a:r>
            <a:endParaRPr lang="en-US" altLang="zh-CN" sz="2800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eaLnBrk="1" hangingPunct="1">
              <a:buFontTx/>
              <a:buNone/>
            </a:pPr>
            <a:r>
              <a:rPr lang="en-US" altLang="zh-CN" sz="2800" dirty="0" smtClean="0">
                <a:latin typeface="MV Boli" panose="02000500030200090000" pitchFamily="2" charset="0"/>
                <a:cs typeface="MV Boli" panose="02000500030200090000" pitchFamily="2" charset="0"/>
              </a:rPr>
              <a:t>	-  </a:t>
            </a:r>
            <a:r>
              <a:rPr lang="en-US" altLang="zh-CN" sz="28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Selamat</a:t>
            </a:r>
            <a:endParaRPr lang="en-US" altLang="zh-CN" sz="2800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	-  </a:t>
            </a:r>
            <a:r>
              <a:rPr lang="en-US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Mempunyai</a:t>
            </a:r>
            <a:r>
              <a:rPr lang="en-US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pilihan</a:t>
            </a:r>
            <a:endParaRPr lang="en-US" altLang="en-US" sz="2800" dirty="0" smtClean="0"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-2714"/>
            <a:ext cx="9144000" cy="10695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708025" indent="-442913"/>
            <a:r>
              <a:rPr lang="en-MY" altLang="ko-KR" sz="4000" dirty="0" err="1" smtClean="0">
                <a:solidFill>
                  <a:schemeClr val="bg1"/>
                </a:solidFill>
              </a:rPr>
              <a:t>Sistem</a:t>
            </a:r>
            <a:r>
              <a:rPr lang="en-MY" altLang="ko-KR" sz="4000" dirty="0" smtClean="0">
                <a:solidFill>
                  <a:schemeClr val="bg1"/>
                </a:solidFill>
              </a:rPr>
              <a:t> </a:t>
            </a:r>
            <a:r>
              <a:rPr lang="en-MY" altLang="ko-KR" sz="4000" dirty="0" err="1" smtClean="0">
                <a:solidFill>
                  <a:schemeClr val="bg1"/>
                </a:solidFill>
              </a:rPr>
              <a:t>Pasif</a:t>
            </a:r>
            <a:endParaRPr lang="en-MY" altLang="ko-K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421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reeform 2"/>
          <p:cNvSpPr>
            <a:spLocks/>
          </p:cNvSpPr>
          <p:nvPr/>
        </p:nvSpPr>
        <p:spPr bwMode="auto">
          <a:xfrm>
            <a:off x="5862638" y="3957638"/>
            <a:ext cx="547687" cy="1779587"/>
          </a:xfrm>
          <a:custGeom>
            <a:avLst/>
            <a:gdLst>
              <a:gd name="T0" fmla="*/ 2147483646 w 691"/>
              <a:gd name="T1" fmla="*/ 2147483646 h 2241"/>
              <a:gd name="T2" fmla="*/ 2147483646 w 691"/>
              <a:gd name="T3" fmla="*/ 0 h 2241"/>
              <a:gd name="T4" fmla="*/ 2147483646 w 691"/>
              <a:gd name="T5" fmla="*/ 0 h 2241"/>
              <a:gd name="T6" fmla="*/ 2147483646 w 691"/>
              <a:gd name="T7" fmla="*/ 2147483646 h 2241"/>
              <a:gd name="T8" fmla="*/ 0 w 691"/>
              <a:gd name="T9" fmla="*/ 2147483646 h 2241"/>
              <a:gd name="T10" fmla="*/ 2147483646 w 691"/>
              <a:gd name="T11" fmla="*/ 2147483646 h 2241"/>
              <a:gd name="T12" fmla="*/ 2147483646 w 691"/>
              <a:gd name="T13" fmla="*/ 2147483646 h 2241"/>
              <a:gd name="T14" fmla="*/ 2147483646 w 691"/>
              <a:gd name="T15" fmla="*/ 2147483646 h 22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91"/>
              <a:gd name="T25" fmla="*/ 0 h 2241"/>
              <a:gd name="T26" fmla="*/ 691 w 691"/>
              <a:gd name="T27" fmla="*/ 2241 h 22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91" h="2241">
                <a:moveTo>
                  <a:pt x="527" y="1422"/>
                </a:moveTo>
                <a:lnTo>
                  <a:pt x="527" y="0"/>
                </a:lnTo>
                <a:lnTo>
                  <a:pt x="162" y="0"/>
                </a:lnTo>
                <a:lnTo>
                  <a:pt x="162" y="1465"/>
                </a:lnTo>
                <a:lnTo>
                  <a:pt x="0" y="1465"/>
                </a:lnTo>
                <a:lnTo>
                  <a:pt x="338" y="2240"/>
                </a:lnTo>
                <a:lnTo>
                  <a:pt x="690" y="1422"/>
                </a:lnTo>
                <a:lnTo>
                  <a:pt x="527" y="1422"/>
                </a:lnTo>
              </a:path>
            </a:pathLst>
          </a:custGeom>
          <a:solidFill>
            <a:schemeClr val="accent2"/>
          </a:solidFill>
          <a:ln w="12700" cap="rnd">
            <a:solidFill>
              <a:srgbClr val="FF0033"/>
            </a:solidFill>
            <a:round/>
            <a:headEnd/>
            <a:tailEnd/>
          </a:ln>
        </p:spPr>
        <p:txBody>
          <a:bodyPr/>
          <a:lstStyle/>
          <a:p>
            <a:endParaRPr lang="en-MY"/>
          </a:p>
        </p:txBody>
      </p:sp>
      <p:grpSp>
        <p:nvGrpSpPr>
          <p:cNvPr id="111619" name="Group 3"/>
          <p:cNvGrpSpPr>
            <a:grpSpLocks/>
          </p:cNvGrpSpPr>
          <p:nvPr/>
        </p:nvGrpSpPr>
        <p:grpSpPr bwMode="auto">
          <a:xfrm>
            <a:off x="2024063" y="71438"/>
            <a:ext cx="2362200" cy="1500187"/>
            <a:chOff x="2550" y="90"/>
            <a:chExt cx="2976" cy="1890"/>
          </a:xfrm>
        </p:grpSpPr>
        <p:sp>
          <p:nvSpPr>
            <p:cNvPr id="111730" name="Line 4"/>
            <p:cNvSpPr>
              <a:spLocks noChangeShapeType="1"/>
            </p:cNvSpPr>
            <p:nvPr/>
          </p:nvSpPr>
          <p:spPr bwMode="auto">
            <a:xfrm flipH="1">
              <a:off x="2550" y="90"/>
              <a:ext cx="2969" cy="17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  <p:sp>
          <p:nvSpPr>
            <p:cNvPr id="111731" name="Line 5"/>
            <p:cNvSpPr>
              <a:spLocks noChangeShapeType="1"/>
            </p:cNvSpPr>
            <p:nvPr/>
          </p:nvSpPr>
          <p:spPr bwMode="auto">
            <a:xfrm flipH="1">
              <a:off x="2557" y="217"/>
              <a:ext cx="2969" cy="17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  <p:sp>
          <p:nvSpPr>
            <p:cNvPr id="111732" name="Line 6"/>
            <p:cNvSpPr>
              <a:spLocks noChangeShapeType="1"/>
            </p:cNvSpPr>
            <p:nvPr/>
          </p:nvSpPr>
          <p:spPr bwMode="auto">
            <a:xfrm>
              <a:off x="2584" y="1813"/>
              <a:ext cx="0" cy="1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</p:grpSp>
      <p:grpSp>
        <p:nvGrpSpPr>
          <p:cNvPr id="111620" name="Group 7"/>
          <p:cNvGrpSpPr>
            <a:grpSpLocks/>
          </p:cNvGrpSpPr>
          <p:nvPr/>
        </p:nvGrpSpPr>
        <p:grpSpPr bwMode="auto">
          <a:xfrm>
            <a:off x="4386263" y="76200"/>
            <a:ext cx="2495550" cy="1566863"/>
            <a:chOff x="5526" y="96"/>
            <a:chExt cx="3144" cy="1974"/>
          </a:xfrm>
        </p:grpSpPr>
        <p:sp>
          <p:nvSpPr>
            <p:cNvPr id="111727" name="Line 8"/>
            <p:cNvSpPr>
              <a:spLocks noChangeShapeType="1"/>
            </p:cNvSpPr>
            <p:nvPr/>
          </p:nvSpPr>
          <p:spPr bwMode="auto">
            <a:xfrm>
              <a:off x="5526" y="96"/>
              <a:ext cx="3138" cy="18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  <p:sp>
          <p:nvSpPr>
            <p:cNvPr id="111728" name="Line 9"/>
            <p:cNvSpPr>
              <a:spLocks noChangeShapeType="1"/>
            </p:cNvSpPr>
            <p:nvPr/>
          </p:nvSpPr>
          <p:spPr bwMode="auto">
            <a:xfrm>
              <a:off x="5532" y="228"/>
              <a:ext cx="3138" cy="18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  <p:sp>
          <p:nvSpPr>
            <p:cNvPr id="111729" name="Line 10"/>
            <p:cNvSpPr>
              <a:spLocks noChangeShapeType="1"/>
            </p:cNvSpPr>
            <p:nvPr/>
          </p:nvSpPr>
          <p:spPr bwMode="auto">
            <a:xfrm>
              <a:off x="8664" y="1921"/>
              <a:ext cx="0" cy="1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</p:grpSp>
      <p:sp>
        <p:nvSpPr>
          <p:cNvPr id="111621" name="Rectangle 11"/>
          <p:cNvSpPr>
            <a:spLocks noChangeArrowheads="1"/>
          </p:cNvSpPr>
          <p:nvPr/>
        </p:nvSpPr>
        <p:spPr bwMode="auto">
          <a:xfrm>
            <a:off x="2312988" y="1312863"/>
            <a:ext cx="4232275" cy="889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11622" name="Rectangle 12"/>
          <p:cNvSpPr>
            <a:spLocks noChangeArrowheads="1"/>
          </p:cNvSpPr>
          <p:nvPr/>
        </p:nvSpPr>
        <p:spPr bwMode="auto">
          <a:xfrm>
            <a:off x="2336800" y="1431925"/>
            <a:ext cx="136525" cy="52800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11623" name="Rectangle 13"/>
          <p:cNvSpPr>
            <a:spLocks noChangeArrowheads="1"/>
          </p:cNvSpPr>
          <p:nvPr/>
        </p:nvSpPr>
        <p:spPr bwMode="auto">
          <a:xfrm>
            <a:off x="6413500" y="1436688"/>
            <a:ext cx="136525" cy="52800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11624" name="Rectangle 14"/>
          <p:cNvSpPr>
            <a:spLocks noChangeArrowheads="1"/>
          </p:cNvSpPr>
          <p:nvPr/>
        </p:nvSpPr>
        <p:spPr bwMode="auto">
          <a:xfrm>
            <a:off x="5080000" y="1436688"/>
            <a:ext cx="136525" cy="52800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111625" name="Group 15"/>
          <p:cNvGrpSpPr>
            <a:grpSpLocks/>
          </p:cNvGrpSpPr>
          <p:nvPr/>
        </p:nvGrpSpPr>
        <p:grpSpPr bwMode="auto">
          <a:xfrm>
            <a:off x="5146675" y="2479675"/>
            <a:ext cx="860425" cy="622300"/>
            <a:chOff x="6484" y="3124"/>
            <a:chExt cx="1084" cy="784"/>
          </a:xfrm>
        </p:grpSpPr>
        <p:sp>
          <p:nvSpPr>
            <p:cNvPr id="111719" name="Rectangle 16"/>
            <p:cNvSpPr>
              <a:spLocks noChangeArrowheads="1"/>
            </p:cNvSpPr>
            <p:nvPr/>
          </p:nvSpPr>
          <p:spPr bwMode="auto">
            <a:xfrm>
              <a:off x="6484" y="3124"/>
              <a:ext cx="412" cy="1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720" name="Rectangle 17"/>
            <p:cNvSpPr>
              <a:spLocks noChangeArrowheads="1"/>
            </p:cNvSpPr>
            <p:nvPr/>
          </p:nvSpPr>
          <p:spPr bwMode="auto">
            <a:xfrm>
              <a:off x="6580" y="3220"/>
              <a:ext cx="412" cy="1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721" name="Rectangle 18"/>
            <p:cNvSpPr>
              <a:spLocks noChangeArrowheads="1"/>
            </p:cNvSpPr>
            <p:nvPr/>
          </p:nvSpPr>
          <p:spPr bwMode="auto">
            <a:xfrm>
              <a:off x="6676" y="3316"/>
              <a:ext cx="412" cy="1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722" name="Rectangle 19"/>
            <p:cNvSpPr>
              <a:spLocks noChangeArrowheads="1"/>
            </p:cNvSpPr>
            <p:nvPr/>
          </p:nvSpPr>
          <p:spPr bwMode="auto">
            <a:xfrm>
              <a:off x="6772" y="3412"/>
              <a:ext cx="412" cy="1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723" name="Rectangle 20"/>
            <p:cNvSpPr>
              <a:spLocks noChangeArrowheads="1"/>
            </p:cNvSpPr>
            <p:nvPr/>
          </p:nvSpPr>
          <p:spPr bwMode="auto">
            <a:xfrm>
              <a:off x="6868" y="3508"/>
              <a:ext cx="412" cy="1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724" name="Rectangle 21"/>
            <p:cNvSpPr>
              <a:spLocks noChangeArrowheads="1"/>
            </p:cNvSpPr>
            <p:nvPr/>
          </p:nvSpPr>
          <p:spPr bwMode="auto">
            <a:xfrm>
              <a:off x="6964" y="3604"/>
              <a:ext cx="412" cy="1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725" name="Rectangle 22"/>
            <p:cNvSpPr>
              <a:spLocks noChangeArrowheads="1"/>
            </p:cNvSpPr>
            <p:nvPr/>
          </p:nvSpPr>
          <p:spPr bwMode="auto">
            <a:xfrm>
              <a:off x="7060" y="3700"/>
              <a:ext cx="412" cy="1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726" name="Rectangle 23"/>
            <p:cNvSpPr>
              <a:spLocks noChangeArrowheads="1"/>
            </p:cNvSpPr>
            <p:nvPr/>
          </p:nvSpPr>
          <p:spPr bwMode="auto">
            <a:xfrm>
              <a:off x="7156" y="3796"/>
              <a:ext cx="412" cy="1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11626" name="Group 24"/>
          <p:cNvGrpSpPr>
            <a:grpSpLocks/>
          </p:cNvGrpSpPr>
          <p:nvPr/>
        </p:nvGrpSpPr>
        <p:grpSpPr bwMode="auto">
          <a:xfrm>
            <a:off x="5175250" y="3937000"/>
            <a:ext cx="860425" cy="622300"/>
            <a:chOff x="6520" y="4960"/>
            <a:chExt cx="1084" cy="784"/>
          </a:xfrm>
        </p:grpSpPr>
        <p:sp>
          <p:nvSpPr>
            <p:cNvPr id="111711" name="Rectangle 25"/>
            <p:cNvSpPr>
              <a:spLocks noChangeArrowheads="1"/>
            </p:cNvSpPr>
            <p:nvPr/>
          </p:nvSpPr>
          <p:spPr bwMode="auto">
            <a:xfrm>
              <a:off x="6520" y="4960"/>
              <a:ext cx="412" cy="1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712" name="Rectangle 26"/>
            <p:cNvSpPr>
              <a:spLocks noChangeArrowheads="1"/>
            </p:cNvSpPr>
            <p:nvPr/>
          </p:nvSpPr>
          <p:spPr bwMode="auto">
            <a:xfrm>
              <a:off x="6616" y="5056"/>
              <a:ext cx="412" cy="1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713" name="Rectangle 27"/>
            <p:cNvSpPr>
              <a:spLocks noChangeArrowheads="1"/>
            </p:cNvSpPr>
            <p:nvPr/>
          </p:nvSpPr>
          <p:spPr bwMode="auto">
            <a:xfrm>
              <a:off x="6712" y="5152"/>
              <a:ext cx="412" cy="1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714" name="Rectangle 28"/>
            <p:cNvSpPr>
              <a:spLocks noChangeArrowheads="1"/>
            </p:cNvSpPr>
            <p:nvPr/>
          </p:nvSpPr>
          <p:spPr bwMode="auto">
            <a:xfrm>
              <a:off x="6808" y="5248"/>
              <a:ext cx="412" cy="1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715" name="Rectangle 29"/>
            <p:cNvSpPr>
              <a:spLocks noChangeArrowheads="1"/>
            </p:cNvSpPr>
            <p:nvPr/>
          </p:nvSpPr>
          <p:spPr bwMode="auto">
            <a:xfrm>
              <a:off x="6904" y="5344"/>
              <a:ext cx="412" cy="1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716" name="Rectangle 30"/>
            <p:cNvSpPr>
              <a:spLocks noChangeArrowheads="1"/>
            </p:cNvSpPr>
            <p:nvPr/>
          </p:nvSpPr>
          <p:spPr bwMode="auto">
            <a:xfrm>
              <a:off x="7000" y="5440"/>
              <a:ext cx="412" cy="1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717" name="Rectangle 31"/>
            <p:cNvSpPr>
              <a:spLocks noChangeArrowheads="1"/>
            </p:cNvSpPr>
            <p:nvPr/>
          </p:nvSpPr>
          <p:spPr bwMode="auto">
            <a:xfrm>
              <a:off x="7096" y="5536"/>
              <a:ext cx="412" cy="1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718" name="Rectangle 32"/>
            <p:cNvSpPr>
              <a:spLocks noChangeArrowheads="1"/>
            </p:cNvSpPr>
            <p:nvPr/>
          </p:nvSpPr>
          <p:spPr bwMode="auto">
            <a:xfrm>
              <a:off x="7192" y="5632"/>
              <a:ext cx="412" cy="1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11627" name="Group 33"/>
          <p:cNvGrpSpPr>
            <a:grpSpLocks/>
          </p:cNvGrpSpPr>
          <p:nvPr/>
        </p:nvGrpSpPr>
        <p:grpSpPr bwMode="auto">
          <a:xfrm>
            <a:off x="5175250" y="5508625"/>
            <a:ext cx="860425" cy="622300"/>
            <a:chOff x="6520" y="6940"/>
            <a:chExt cx="1084" cy="784"/>
          </a:xfrm>
        </p:grpSpPr>
        <p:sp>
          <p:nvSpPr>
            <p:cNvPr id="111703" name="Rectangle 34"/>
            <p:cNvSpPr>
              <a:spLocks noChangeArrowheads="1"/>
            </p:cNvSpPr>
            <p:nvPr/>
          </p:nvSpPr>
          <p:spPr bwMode="auto">
            <a:xfrm>
              <a:off x="6520" y="6940"/>
              <a:ext cx="412" cy="1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704" name="Rectangle 35"/>
            <p:cNvSpPr>
              <a:spLocks noChangeArrowheads="1"/>
            </p:cNvSpPr>
            <p:nvPr/>
          </p:nvSpPr>
          <p:spPr bwMode="auto">
            <a:xfrm>
              <a:off x="6616" y="7036"/>
              <a:ext cx="412" cy="1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705" name="Rectangle 36"/>
            <p:cNvSpPr>
              <a:spLocks noChangeArrowheads="1"/>
            </p:cNvSpPr>
            <p:nvPr/>
          </p:nvSpPr>
          <p:spPr bwMode="auto">
            <a:xfrm>
              <a:off x="6712" y="7132"/>
              <a:ext cx="412" cy="1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706" name="Rectangle 37"/>
            <p:cNvSpPr>
              <a:spLocks noChangeArrowheads="1"/>
            </p:cNvSpPr>
            <p:nvPr/>
          </p:nvSpPr>
          <p:spPr bwMode="auto">
            <a:xfrm>
              <a:off x="6808" y="7228"/>
              <a:ext cx="412" cy="1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707" name="Rectangle 38"/>
            <p:cNvSpPr>
              <a:spLocks noChangeArrowheads="1"/>
            </p:cNvSpPr>
            <p:nvPr/>
          </p:nvSpPr>
          <p:spPr bwMode="auto">
            <a:xfrm>
              <a:off x="6904" y="7324"/>
              <a:ext cx="412" cy="1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708" name="Rectangle 39"/>
            <p:cNvSpPr>
              <a:spLocks noChangeArrowheads="1"/>
            </p:cNvSpPr>
            <p:nvPr/>
          </p:nvSpPr>
          <p:spPr bwMode="auto">
            <a:xfrm>
              <a:off x="7000" y="7420"/>
              <a:ext cx="412" cy="1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709" name="Rectangle 40"/>
            <p:cNvSpPr>
              <a:spLocks noChangeArrowheads="1"/>
            </p:cNvSpPr>
            <p:nvPr/>
          </p:nvSpPr>
          <p:spPr bwMode="auto">
            <a:xfrm>
              <a:off x="7096" y="7516"/>
              <a:ext cx="412" cy="1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710" name="Rectangle 41"/>
            <p:cNvSpPr>
              <a:spLocks noChangeArrowheads="1"/>
            </p:cNvSpPr>
            <p:nvPr/>
          </p:nvSpPr>
          <p:spPr bwMode="auto">
            <a:xfrm>
              <a:off x="7192" y="7612"/>
              <a:ext cx="412" cy="1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11628" name="Group 42"/>
          <p:cNvGrpSpPr>
            <a:grpSpLocks/>
          </p:cNvGrpSpPr>
          <p:nvPr/>
        </p:nvGrpSpPr>
        <p:grpSpPr bwMode="auto">
          <a:xfrm>
            <a:off x="5251450" y="2968625"/>
            <a:ext cx="749300" cy="1068388"/>
            <a:chOff x="6615" y="3739"/>
            <a:chExt cx="944" cy="1346"/>
          </a:xfrm>
        </p:grpSpPr>
        <p:sp>
          <p:nvSpPr>
            <p:cNvPr id="111695" name="Rectangle 43"/>
            <p:cNvSpPr>
              <a:spLocks noChangeArrowheads="1"/>
            </p:cNvSpPr>
            <p:nvPr/>
          </p:nvSpPr>
          <p:spPr bwMode="auto">
            <a:xfrm rot="4980000">
              <a:off x="7185" y="4007"/>
              <a:ext cx="641" cy="10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696" name="Rectangle 44"/>
            <p:cNvSpPr>
              <a:spLocks noChangeArrowheads="1"/>
            </p:cNvSpPr>
            <p:nvPr/>
          </p:nvSpPr>
          <p:spPr bwMode="auto">
            <a:xfrm rot="4980000">
              <a:off x="7067" y="4107"/>
              <a:ext cx="639" cy="10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697" name="Rectangle 45"/>
            <p:cNvSpPr>
              <a:spLocks noChangeArrowheads="1"/>
            </p:cNvSpPr>
            <p:nvPr/>
          </p:nvSpPr>
          <p:spPr bwMode="auto">
            <a:xfrm rot="4980000">
              <a:off x="6949" y="4208"/>
              <a:ext cx="637" cy="1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698" name="Rectangle 46"/>
            <p:cNvSpPr>
              <a:spLocks noChangeArrowheads="1"/>
            </p:cNvSpPr>
            <p:nvPr/>
          </p:nvSpPr>
          <p:spPr bwMode="auto">
            <a:xfrm rot="4980000">
              <a:off x="6827" y="4309"/>
              <a:ext cx="642" cy="10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699" name="Rectangle 47"/>
            <p:cNvSpPr>
              <a:spLocks noChangeArrowheads="1"/>
            </p:cNvSpPr>
            <p:nvPr/>
          </p:nvSpPr>
          <p:spPr bwMode="auto">
            <a:xfrm rot="4980000">
              <a:off x="6708" y="4408"/>
              <a:ext cx="642" cy="10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700" name="Rectangle 48"/>
            <p:cNvSpPr>
              <a:spLocks noChangeArrowheads="1"/>
            </p:cNvSpPr>
            <p:nvPr/>
          </p:nvSpPr>
          <p:spPr bwMode="auto">
            <a:xfrm rot="4980000">
              <a:off x="6588" y="4508"/>
              <a:ext cx="642" cy="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701" name="Rectangle 49"/>
            <p:cNvSpPr>
              <a:spLocks noChangeArrowheads="1"/>
            </p:cNvSpPr>
            <p:nvPr/>
          </p:nvSpPr>
          <p:spPr bwMode="auto">
            <a:xfrm rot="4980000">
              <a:off x="6467" y="4609"/>
              <a:ext cx="644" cy="10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702" name="Rectangle 50"/>
            <p:cNvSpPr>
              <a:spLocks noChangeArrowheads="1"/>
            </p:cNvSpPr>
            <p:nvPr/>
          </p:nvSpPr>
          <p:spPr bwMode="auto">
            <a:xfrm rot="4980000">
              <a:off x="6348" y="4711"/>
              <a:ext cx="641" cy="1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11629" name="Group 51"/>
          <p:cNvGrpSpPr>
            <a:grpSpLocks/>
          </p:cNvGrpSpPr>
          <p:nvPr/>
        </p:nvGrpSpPr>
        <p:grpSpPr bwMode="auto">
          <a:xfrm>
            <a:off x="5256213" y="4497388"/>
            <a:ext cx="749300" cy="1068387"/>
            <a:chOff x="6621" y="5665"/>
            <a:chExt cx="944" cy="1346"/>
          </a:xfrm>
        </p:grpSpPr>
        <p:sp>
          <p:nvSpPr>
            <p:cNvPr id="111687" name="Rectangle 52"/>
            <p:cNvSpPr>
              <a:spLocks noChangeArrowheads="1"/>
            </p:cNvSpPr>
            <p:nvPr/>
          </p:nvSpPr>
          <p:spPr bwMode="auto">
            <a:xfrm rot="4980000">
              <a:off x="7191" y="5933"/>
              <a:ext cx="641" cy="10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688" name="Rectangle 53"/>
            <p:cNvSpPr>
              <a:spLocks noChangeArrowheads="1"/>
            </p:cNvSpPr>
            <p:nvPr/>
          </p:nvSpPr>
          <p:spPr bwMode="auto">
            <a:xfrm rot="4980000">
              <a:off x="7073" y="6033"/>
              <a:ext cx="639" cy="10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689" name="Rectangle 54"/>
            <p:cNvSpPr>
              <a:spLocks noChangeArrowheads="1"/>
            </p:cNvSpPr>
            <p:nvPr/>
          </p:nvSpPr>
          <p:spPr bwMode="auto">
            <a:xfrm rot="4980000">
              <a:off x="6955" y="6134"/>
              <a:ext cx="637" cy="1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690" name="Rectangle 55"/>
            <p:cNvSpPr>
              <a:spLocks noChangeArrowheads="1"/>
            </p:cNvSpPr>
            <p:nvPr/>
          </p:nvSpPr>
          <p:spPr bwMode="auto">
            <a:xfrm rot="4980000">
              <a:off x="6833" y="6235"/>
              <a:ext cx="642" cy="10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691" name="Rectangle 56"/>
            <p:cNvSpPr>
              <a:spLocks noChangeArrowheads="1"/>
            </p:cNvSpPr>
            <p:nvPr/>
          </p:nvSpPr>
          <p:spPr bwMode="auto">
            <a:xfrm rot="4980000">
              <a:off x="6714" y="6334"/>
              <a:ext cx="642" cy="10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692" name="Rectangle 57"/>
            <p:cNvSpPr>
              <a:spLocks noChangeArrowheads="1"/>
            </p:cNvSpPr>
            <p:nvPr/>
          </p:nvSpPr>
          <p:spPr bwMode="auto">
            <a:xfrm rot="4980000">
              <a:off x="6594" y="6434"/>
              <a:ext cx="642" cy="10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693" name="Rectangle 58"/>
            <p:cNvSpPr>
              <a:spLocks noChangeArrowheads="1"/>
            </p:cNvSpPr>
            <p:nvPr/>
          </p:nvSpPr>
          <p:spPr bwMode="auto">
            <a:xfrm rot="4980000">
              <a:off x="6473" y="6535"/>
              <a:ext cx="644" cy="10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694" name="Rectangle 59"/>
            <p:cNvSpPr>
              <a:spLocks noChangeArrowheads="1"/>
            </p:cNvSpPr>
            <p:nvPr/>
          </p:nvSpPr>
          <p:spPr bwMode="auto">
            <a:xfrm rot="4980000">
              <a:off x="6354" y="6637"/>
              <a:ext cx="641" cy="1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11630" name="Group 60"/>
          <p:cNvGrpSpPr>
            <a:grpSpLocks/>
          </p:cNvGrpSpPr>
          <p:nvPr/>
        </p:nvGrpSpPr>
        <p:grpSpPr bwMode="auto">
          <a:xfrm>
            <a:off x="5257800" y="5775325"/>
            <a:ext cx="682625" cy="925513"/>
            <a:chOff x="6594" y="7291"/>
            <a:chExt cx="860" cy="1166"/>
          </a:xfrm>
        </p:grpSpPr>
        <p:sp>
          <p:nvSpPr>
            <p:cNvPr id="111679" name="Rectangle 61"/>
            <p:cNvSpPr>
              <a:spLocks noChangeArrowheads="1"/>
            </p:cNvSpPr>
            <p:nvPr/>
          </p:nvSpPr>
          <p:spPr bwMode="auto">
            <a:xfrm rot="4980000">
              <a:off x="7115" y="7545"/>
              <a:ext cx="593" cy="8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680" name="Rectangle 62"/>
            <p:cNvSpPr>
              <a:spLocks noChangeArrowheads="1"/>
            </p:cNvSpPr>
            <p:nvPr/>
          </p:nvSpPr>
          <p:spPr bwMode="auto">
            <a:xfrm rot="4980000">
              <a:off x="7006" y="7626"/>
              <a:ext cx="591" cy="8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681" name="Rectangle 63"/>
            <p:cNvSpPr>
              <a:spLocks noChangeArrowheads="1"/>
            </p:cNvSpPr>
            <p:nvPr/>
          </p:nvSpPr>
          <p:spPr bwMode="auto">
            <a:xfrm rot="4980000">
              <a:off x="6897" y="7709"/>
              <a:ext cx="589" cy="8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682" name="Rectangle 64"/>
            <p:cNvSpPr>
              <a:spLocks noChangeArrowheads="1"/>
            </p:cNvSpPr>
            <p:nvPr/>
          </p:nvSpPr>
          <p:spPr bwMode="auto">
            <a:xfrm rot="4980000">
              <a:off x="6784" y="7791"/>
              <a:ext cx="594" cy="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683" name="Rectangle 65"/>
            <p:cNvSpPr>
              <a:spLocks noChangeArrowheads="1"/>
            </p:cNvSpPr>
            <p:nvPr/>
          </p:nvSpPr>
          <p:spPr bwMode="auto">
            <a:xfrm rot="4980000">
              <a:off x="6674" y="7871"/>
              <a:ext cx="593" cy="8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684" name="Rectangle 66"/>
            <p:cNvSpPr>
              <a:spLocks noChangeArrowheads="1"/>
            </p:cNvSpPr>
            <p:nvPr/>
          </p:nvSpPr>
          <p:spPr bwMode="auto">
            <a:xfrm rot="4980000">
              <a:off x="6563" y="7952"/>
              <a:ext cx="593" cy="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685" name="Rectangle 67"/>
            <p:cNvSpPr>
              <a:spLocks noChangeArrowheads="1"/>
            </p:cNvSpPr>
            <p:nvPr/>
          </p:nvSpPr>
          <p:spPr bwMode="auto">
            <a:xfrm rot="4980000">
              <a:off x="6451" y="8035"/>
              <a:ext cx="595" cy="8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686" name="Rectangle 68"/>
            <p:cNvSpPr>
              <a:spLocks noChangeArrowheads="1"/>
            </p:cNvSpPr>
            <p:nvPr/>
          </p:nvSpPr>
          <p:spPr bwMode="auto">
            <a:xfrm rot="4980000">
              <a:off x="6341" y="8118"/>
              <a:ext cx="592" cy="8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11631" name="Group 69"/>
          <p:cNvGrpSpPr>
            <a:grpSpLocks/>
          </p:cNvGrpSpPr>
          <p:nvPr/>
        </p:nvGrpSpPr>
        <p:grpSpPr bwMode="auto">
          <a:xfrm>
            <a:off x="2336800" y="2408238"/>
            <a:ext cx="2879725" cy="569912"/>
            <a:chOff x="2944" y="3034"/>
            <a:chExt cx="3628" cy="718"/>
          </a:xfrm>
        </p:grpSpPr>
        <p:sp>
          <p:nvSpPr>
            <p:cNvPr id="111676" name="Rectangle 70"/>
            <p:cNvSpPr>
              <a:spLocks noChangeArrowheads="1"/>
            </p:cNvSpPr>
            <p:nvPr/>
          </p:nvSpPr>
          <p:spPr bwMode="auto">
            <a:xfrm>
              <a:off x="2944" y="3034"/>
              <a:ext cx="3622" cy="20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677" name="Rectangle 71"/>
            <p:cNvSpPr>
              <a:spLocks noChangeArrowheads="1"/>
            </p:cNvSpPr>
            <p:nvPr/>
          </p:nvSpPr>
          <p:spPr bwMode="auto">
            <a:xfrm>
              <a:off x="2944" y="3034"/>
              <a:ext cx="172" cy="712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678" name="Rectangle 72"/>
            <p:cNvSpPr>
              <a:spLocks noChangeArrowheads="1"/>
            </p:cNvSpPr>
            <p:nvPr/>
          </p:nvSpPr>
          <p:spPr bwMode="auto">
            <a:xfrm>
              <a:off x="6400" y="3040"/>
              <a:ext cx="172" cy="712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11632" name="Group 73"/>
          <p:cNvGrpSpPr>
            <a:grpSpLocks/>
          </p:cNvGrpSpPr>
          <p:nvPr/>
        </p:nvGrpSpPr>
        <p:grpSpPr bwMode="auto">
          <a:xfrm>
            <a:off x="2341563" y="3627438"/>
            <a:ext cx="2879725" cy="569912"/>
            <a:chOff x="2950" y="4570"/>
            <a:chExt cx="3628" cy="718"/>
          </a:xfrm>
        </p:grpSpPr>
        <p:sp>
          <p:nvSpPr>
            <p:cNvPr id="111673" name="Rectangle 74"/>
            <p:cNvSpPr>
              <a:spLocks noChangeArrowheads="1"/>
            </p:cNvSpPr>
            <p:nvPr/>
          </p:nvSpPr>
          <p:spPr bwMode="auto">
            <a:xfrm>
              <a:off x="2950" y="4570"/>
              <a:ext cx="3622" cy="20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674" name="Rectangle 75"/>
            <p:cNvSpPr>
              <a:spLocks noChangeArrowheads="1"/>
            </p:cNvSpPr>
            <p:nvPr/>
          </p:nvSpPr>
          <p:spPr bwMode="auto">
            <a:xfrm>
              <a:off x="2950" y="4570"/>
              <a:ext cx="172" cy="712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675" name="Rectangle 76"/>
            <p:cNvSpPr>
              <a:spLocks noChangeArrowheads="1"/>
            </p:cNvSpPr>
            <p:nvPr/>
          </p:nvSpPr>
          <p:spPr bwMode="auto">
            <a:xfrm>
              <a:off x="6406" y="4576"/>
              <a:ext cx="172" cy="712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11633" name="Group 77"/>
          <p:cNvGrpSpPr>
            <a:grpSpLocks/>
          </p:cNvGrpSpPr>
          <p:nvPr/>
        </p:nvGrpSpPr>
        <p:grpSpPr bwMode="auto">
          <a:xfrm>
            <a:off x="2341563" y="5080000"/>
            <a:ext cx="2879725" cy="569913"/>
            <a:chOff x="2950" y="6400"/>
            <a:chExt cx="3628" cy="718"/>
          </a:xfrm>
        </p:grpSpPr>
        <p:sp>
          <p:nvSpPr>
            <p:cNvPr id="111670" name="Rectangle 78"/>
            <p:cNvSpPr>
              <a:spLocks noChangeArrowheads="1"/>
            </p:cNvSpPr>
            <p:nvPr/>
          </p:nvSpPr>
          <p:spPr bwMode="auto">
            <a:xfrm>
              <a:off x="2950" y="6400"/>
              <a:ext cx="3622" cy="20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671" name="Rectangle 79"/>
            <p:cNvSpPr>
              <a:spLocks noChangeArrowheads="1"/>
            </p:cNvSpPr>
            <p:nvPr/>
          </p:nvSpPr>
          <p:spPr bwMode="auto">
            <a:xfrm>
              <a:off x="2950" y="6400"/>
              <a:ext cx="172" cy="712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672" name="Rectangle 80"/>
            <p:cNvSpPr>
              <a:spLocks noChangeArrowheads="1"/>
            </p:cNvSpPr>
            <p:nvPr/>
          </p:nvSpPr>
          <p:spPr bwMode="auto">
            <a:xfrm>
              <a:off x="6406" y="6406"/>
              <a:ext cx="172" cy="712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111634" name="Rectangle 81"/>
          <p:cNvSpPr>
            <a:spLocks noChangeArrowheads="1"/>
          </p:cNvSpPr>
          <p:nvPr/>
        </p:nvSpPr>
        <p:spPr bwMode="auto">
          <a:xfrm>
            <a:off x="5980113" y="3098800"/>
            <a:ext cx="541337" cy="20796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11635" name="Rectangle 82"/>
          <p:cNvSpPr>
            <a:spLocks noChangeArrowheads="1"/>
          </p:cNvSpPr>
          <p:nvPr/>
        </p:nvSpPr>
        <p:spPr bwMode="auto">
          <a:xfrm>
            <a:off x="5961063" y="4651375"/>
            <a:ext cx="541337" cy="20796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11636" name="Freeform 83"/>
          <p:cNvSpPr>
            <a:spLocks/>
          </p:cNvSpPr>
          <p:nvPr/>
        </p:nvSpPr>
        <p:spPr bwMode="auto">
          <a:xfrm rot="10800000">
            <a:off x="7221538" y="5967413"/>
            <a:ext cx="1050925" cy="400050"/>
          </a:xfrm>
          <a:custGeom>
            <a:avLst/>
            <a:gdLst>
              <a:gd name="T0" fmla="*/ 2147483646 w 1447"/>
              <a:gd name="T1" fmla="*/ 2147483646 h 504"/>
              <a:gd name="T2" fmla="*/ 2147483646 w 1447"/>
              <a:gd name="T3" fmla="*/ 2147483646 h 504"/>
              <a:gd name="T4" fmla="*/ 2147483646 w 1447"/>
              <a:gd name="T5" fmla="*/ 2147483646 h 504"/>
              <a:gd name="T6" fmla="*/ 2147483646 w 1447"/>
              <a:gd name="T7" fmla="*/ 2147483646 h 504"/>
              <a:gd name="T8" fmla="*/ 2147483646 w 1447"/>
              <a:gd name="T9" fmla="*/ 0 h 504"/>
              <a:gd name="T10" fmla="*/ 0 w 1447"/>
              <a:gd name="T11" fmla="*/ 2147483646 h 504"/>
              <a:gd name="T12" fmla="*/ 2147483646 w 1447"/>
              <a:gd name="T13" fmla="*/ 2147483646 h 504"/>
              <a:gd name="T14" fmla="*/ 2147483646 w 1447"/>
              <a:gd name="T15" fmla="*/ 2147483646 h 5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47"/>
              <a:gd name="T25" fmla="*/ 0 h 504"/>
              <a:gd name="T26" fmla="*/ 1447 w 1447"/>
              <a:gd name="T27" fmla="*/ 504 h 5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47" h="504">
                <a:moveTo>
                  <a:pt x="528" y="384"/>
                </a:moveTo>
                <a:lnTo>
                  <a:pt x="1446" y="384"/>
                </a:lnTo>
                <a:lnTo>
                  <a:pt x="1446" y="118"/>
                </a:lnTo>
                <a:lnTo>
                  <a:pt x="500" y="118"/>
                </a:lnTo>
                <a:lnTo>
                  <a:pt x="500" y="0"/>
                </a:lnTo>
                <a:lnTo>
                  <a:pt x="0" y="246"/>
                </a:lnTo>
                <a:lnTo>
                  <a:pt x="528" y="503"/>
                </a:lnTo>
                <a:lnTo>
                  <a:pt x="528" y="384"/>
                </a:lnTo>
              </a:path>
            </a:pathLst>
          </a:custGeom>
          <a:solidFill>
            <a:schemeClr val="accent2"/>
          </a:solidFill>
          <a:ln w="12700" cap="rnd">
            <a:solidFill>
              <a:srgbClr val="FF0033"/>
            </a:solidFill>
            <a:round/>
            <a:headEnd/>
            <a:tailEnd/>
          </a:ln>
        </p:spPr>
        <p:txBody>
          <a:bodyPr/>
          <a:lstStyle/>
          <a:p>
            <a:endParaRPr lang="en-MY"/>
          </a:p>
        </p:txBody>
      </p:sp>
      <p:grpSp>
        <p:nvGrpSpPr>
          <p:cNvPr id="111637" name="Group 84"/>
          <p:cNvGrpSpPr>
            <a:grpSpLocks/>
          </p:cNvGrpSpPr>
          <p:nvPr/>
        </p:nvGrpSpPr>
        <p:grpSpPr bwMode="auto">
          <a:xfrm>
            <a:off x="6205538" y="5786438"/>
            <a:ext cx="1130300" cy="873125"/>
            <a:chOff x="3331" y="1890"/>
            <a:chExt cx="1424" cy="1099"/>
          </a:xfrm>
        </p:grpSpPr>
        <p:sp>
          <p:nvSpPr>
            <p:cNvPr id="111664" name="Freeform 85"/>
            <p:cNvSpPr>
              <a:spLocks/>
            </p:cNvSpPr>
            <p:nvPr/>
          </p:nvSpPr>
          <p:spPr bwMode="auto">
            <a:xfrm>
              <a:off x="3915" y="2242"/>
              <a:ext cx="345" cy="490"/>
            </a:xfrm>
            <a:custGeom>
              <a:avLst/>
              <a:gdLst>
                <a:gd name="T0" fmla="*/ 114 w 345"/>
                <a:gd name="T1" fmla="*/ 109 h 490"/>
                <a:gd name="T2" fmla="*/ 177 w 345"/>
                <a:gd name="T3" fmla="*/ 38 h 490"/>
                <a:gd name="T4" fmla="*/ 240 w 345"/>
                <a:gd name="T5" fmla="*/ 0 h 490"/>
                <a:gd name="T6" fmla="*/ 286 w 345"/>
                <a:gd name="T7" fmla="*/ 0 h 490"/>
                <a:gd name="T8" fmla="*/ 334 w 345"/>
                <a:gd name="T9" fmla="*/ 28 h 490"/>
                <a:gd name="T10" fmla="*/ 344 w 345"/>
                <a:gd name="T11" fmla="*/ 61 h 490"/>
                <a:gd name="T12" fmla="*/ 328 w 345"/>
                <a:gd name="T13" fmla="*/ 113 h 490"/>
                <a:gd name="T14" fmla="*/ 292 w 345"/>
                <a:gd name="T15" fmla="*/ 161 h 490"/>
                <a:gd name="T16" fmla="*/ 250 w 345"/>
                <a:gd name="T17" fmla="*/ 227 h 490"/>
                <a:gd name="T18" fmla="*/ 229 w 345"/>
                <a:gd name="T19" fmla="*/ 313 h 490"/>
                <a:gd name="T20" fmla="*/ 214 w 345"/>
                <a:gd name="T21" fmla="*/ 379 h 490"/>
                <a:gd name="T22" fmla="*/ 203 w 345"/>
                <a:gd name="T23" fmla="*/ 427 h 490"/>
                <a:gd name="T24" fmla="*/ 162 w 345"/>
                <a:gd name="T25" fmla="*/ 470 h 490"/>
                <a:gd name="T26" fmla="*/ 94 w 345"/>
                <a:gd name="T27" fmla="*/ 489 h 490"/>
                <a:gd name="T28" fmla="*/ 20 w 345"/>
                <a:gd name="T29" fmla="*/ 465 h 490"/>
                <a:gd name="T30" fmla="*/ 0 w 345"/>
                <a:gd name="T31" fmla="*/ 413 h 490"/>
                <a:gd name="T32" fmla="*/ 5 w 345"/>
                <a:gd name="T33" fmla="*/ 323 h 490"/>
                <a:gd name="T34" fmla="*/ 26 w 345"/>
                <a:gd name="T35" fmla="*/ 237 h 490"/>
                <a:gd name="T36" fmla="*/ 68 w 345"/>
                <a:gd name="T37" fmla="*/ 171 h 490"/>
                <a:gd name="T38" fmla="*/ 114 w 345"/>
                <a:gd name="T39" fmla="*/ 109 h 4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45"/>
                <a:gd name="T61" fmla="*/ 0 h 490"/>
                <a:gd name="T62" fmla="*/ 345 w 345"/>
                <a:gd name="T63" fmla="*/ 490 h 49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45" h="490">
                  <a:moveTo>
                    <a:pt x="114" y="109"/>
                  </a:moveTo>
                  <a:lnTo>
                    <a:pt x="177" y="38"/>
                  </a:lnTo>
                  <a:lnTo>
                    <a:pt x="240" y="0"/>
                  </a:lnTo>
                  <a:lnTo>
                    <a:pt x="286" y="0"/>
                  </a:lnTo>
                  <a:lnTo>
                    <a:pt x="334" y="28"/>
                  </a:lnTo>
                  <a:lnTo>
                    <a:pt x="344" y="61"/>
                  </a:lnTo>
                  <a:lnTo>
                    <a:pt x="328" y="113"/>
                  </a:lnTo>
                  <a:lnTo>
                    <a:pt x="292" y="161"/>
                  </a:lnTo>
                  <a:lnTo>
                    <a:pt x="250" y="227"/>
                  </a:lnTo>
                  <a:lnTo>
                    <a:pt x="229" y="313"/>
                  </a:lnTo>
                  <a:lnTo>
                    <a:pt x="214" y="379"/>
                  </a:lnTo>
                  <a:lnTo>
                    <a:pt x="203" y="427"/>
                  </a:lnTo>
                  <a:lnTo>
                    <a:pt x="162" y="470"/>
                  </a:lnTo>
                  <a:lnTo>
                    <a:pt x="94" y="489"/>
                  </a:lnTo>
                  <a:lnTo>
                    <a:pt x="20" y="465"/>
                  </a:lnTo>
                  <a:lnTo>
                    <a:pt x="0" y="413"/>
                  </a:lnTo>
                  <a:lnTo>
                    <a:pt x="5" y="323"/>
                  </a:lnTo>
                  <a:lnTo>
                    <a:pt x="26" y="237"/>
                  </a:lnTo>
                  <a:lnTo>
                    <a:pt x="68" y="171"/>
                  </a:lnTo>
                  <a:lnTo>
                    <a:pt x="114" y="109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MY"/>
            </a:p>
          </p:txBody>
        </p:sp>
        <p:sp>
          <p:nvSpPr>
            <p:cNvPr id="111665" name="Freeform 86"/>
            <p:cNvSpPr>
              <a:spLocks/>
            </p:cNvSpPr>
            <p:nvPr/>
          </p:nvSpPr>
          <p:spPr bwMode="auto">
            <a:xfrm>
              <a:off x="3685" y="2199"/>
              <a:ext cx="460" cy="385"/>
            </a:xfrm>
            <a:custGeom>
              <a:avLst/>
              <a:gdLst>
                <a:gd name="T0" fmla="*/ 318 w 460"/>
                <a:gd name="T1" fmla="*/ 29 h 385"/>
                <a:gd name="T2" fmla="*/ 444 w 460"/>
                <a:gd name="T3" fmla="*/ 38 h 385"/>
                <a:gd name="T4" fmla="*/ 459 w 460"/>
                <a:gd name="T5" fmla="*/ 61 h 385"/>
                <a:gd name="T6" fmla="*/ 433 w 460"/>
                <a:gd name="T7" fmla="*/ 90 h 385"/>
                <a:gd name="T8" fmla="*/ 366 w 460"/>
                <a:gd name="T9" fmla="*/ 94 h 385"/>
                <a:gd name="T10" fmla="*/ 250 w 460"/>
                <a:gd name="T11" fmla="*/ 70 h 385"/>
                <a:gd name="T12" fmla="*/ 162 w 460"/>
                <a:gd name="T13" fmla="*/ 42 h 385"/>
                <a:gd name="T14" fmla="*/ 104 w 460"/>
                <a:gd name="T15" fmla="*/ 42 h 385"/>
                <a:gd name="T16" fmla="*/ 68 w 460"/>
                <a:gd name="T17" fmla="*/ 104 h 385"/>
                <a:gd name="T18" fmla="*/ 63 w 460"/>
                <a:gd name="T19" fmla="*/ 175 h 385"/>
                <a:gd name="T20" fmla="*/ 74 w 460"/>
                <a:gd name="T21" fmla="*/ 265 h 385"/>
                <a:gd name="T22" fmla="*/ 104 w 460"/>
                <a:gd name="T23" fmla="*/ 303 h 385"/>
                <a:gd name="T24" fmla="*/ 130 w 460"/>
                <a:gd name="T25" fmla="*/ 318 h 385"/>
                <a:gd name="T26" fmla="*/ 120 w 460"/>
                <a:gd name="T27" fmla="*/ 351 h 385"/>
                <a:gd name="T28" fmla="*/ 42 w 460"/>
                <a:gd name="T29" fmla="*/ 384 h 385"/>
                <a:gd name="T30" fmla="*/ 0 w 460"/>
                <a:gd name="T31" fmla="*/ 365 h 385"/>
                <a:gd name="T32" fmla="*/ 6 w 460"/>
                <a:gd name="T33" fmla="*/ 280 h 385"/>
                <a:gd name="T34" fmla="*/ 16 w 460"/>
                <a:gd name="T35" fmla="*/ 251 h 385"/>
                <a:gd name="T36" fmla="*/ 21 w 460"/>
                <a:gd name="T37" fmla="*/ 142 h 385"/>
                <a:gd name="T38" fmla="*/ 37 w 460"/>
                <a:gd name="T39" fmla="*/ 57 h 385"/>
                <a:gd name="T40" fmla="*/ 84 w 460"/>
                <a:gd name="T41" fmla="*/ 10 h 385"/>
                <a:gd name="T42" fmla="*/ 136 w 460"/>
                <a:gd name="T43" fmla="*/ 0 h 385"/>
                <a:gd name="T44" fmla="*/ 209 w 460"/>
                <a:gd name="T45" fmla="*/ 14 h 385"/>
                <a:gd name="T46" fmla="*/ 272 w 460"/>
                <a:gd name="T47" fmla="*/ 29 h 385"/>
                <a:gd name="T48" fmla="*/ 318 w 460"/>
                <a:gd name="T49" fmla="*/ 29 h 38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0"/>
                <a:gd name="T76" fmla="*/ 0 h 385"/>
                <a:gd name="T77" fmla="*/ 460 w 460"/>
                <a:gd name="T78" fmla="*/ 385 h 38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0" h="385">
                  <a:moveTo>
                    <a:pt x="318" y="29"/>
                  </a:moveTo>
                  <a:lnTo>
                    <a:pt x="444" y="38"/>
                  </a:lnTo>
                  <a:lnTo>
                    <a:pt x="459" y="61"/>
                  </a:lnTo>
                  <a:lnTo>
                    <a:pt x="433" y="90"/>
                  </a:lnTo>
                  <a:lnTo>
                    <a:pt x="366" y="94"/>
                  </a:lnTo>
                  <a:lnTo>
                    <a:pt x="250" y="70"/>
                  </a:lnTo>
                  <a:lnTo>
                    <a:pt x="162" y="42"/>
                  </a:lnTo>
                  <a:lnTo>
                    <a:pt x="104" y="42"/>
                  </a:lnTo>
                  <a:lnTo>
                    <a:pt x="68" y="104"/>
                  </a:lnTo>
                  <a:lnTo>
                    <a:pt x="63" y="175"/>
                  </a:lnTo>
                  <a:lnTo>
                    <a:pt x="74" y="265"/>
                  </a:lnTo>
                  <a:lnTo>
                    <a:pt x="104" y="303"/>
                  </a:lnTo>
                  <a:lnTo>
                    <a:pt x="130" y="318"/>
                  </a:lnTo>
                  <a:lnTo>
                    <a:pt x="120" y="351"/>
                  </a:lnTo>
                  <a:lnTo>
                    <a:pt x="42" y="384"/>
                  </a:lnTo>
                  <a:lnTo>
                    <a:pt x="0" y="365"/>
                  </a:lnTo>
                  <a:lnTo>
                    <a:pt x="6" y="280"/>
                  </a:lnTo>
                  <a:lnTo>
                    <a:pt x="16" y="251"/>
                  </a:lnTo>
                  <a:lnTo>
                    <a:pt x="21" y="142"/>
                  </a:lnTo>
                  <a:lnTo>
                    <a:pt x="37" y="57"/>
                  </a:lnTo>
                  <a:lnTo>
                    <a:pt x="84" y="10"/>
                  </a:lnTo>
                  <a:lnTo>
                    <a:pt x="136" y="0"/>
                  </a:lnTo>
                  <a:lnTo>
                    <a:pt x="209" y="14"/>
                  </a:lnTo>
                  <a:lnTo>
                    <a:pt x="272" y="29"/>
                  </a:lnTo>
                  <a:lnTo>
                    <a:pt x="318" y="29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MY"/>
            </a:p>
          </p:txBody>
        </p:sp>
        <p:sp>
          <p:nvSpPr>
            <p:cNvPr id="111666" name="Freeform 87"/>
            <p:cNvSpPr>
              <a:spLocks/>
            </p:cNvSpPr>
            <p:nvPr/>
          </p:nvSpPr>
          <p:spPr bwMode="auto">
            <a:xfrm>
              <a:off x="4191" y="2298"/>
              <a:ext cx="460" cy="301"/>
            </a:xfrm>
            <a:custGeom>
              <a:avLst/>
              <a:gdLst>
                <a:gd name="T0" fmla="*/ 16 w 460"/>
                <a:gd name="T1" fmla="*/ 9 h 301"/>
                <a:gd name="T2" fmla="*/ 62 w 460"/>
                <a:gd name="T3" fmla="*/ 0 h 301"/>
                <a:gd name="T4" fmla="*/ 78 w 460"/>
                <a:gd name="T5" fmla="*/ 23 h 301"/>
                <a:gd name="T6" fmla="*/ 73 w 460"/>
                <a:gd name="T7" fmla="*/ 81 h 301"/>
                <a:gd name="T8" fmla="*/ 62 w 460"/>
                <a:gd name="T9" fmla="*/ 133 h 301"/>
                <a:gd name="T10" fmla="*/ 73 w 460"/>
                <a:gd name="T11" fmla="*/ 175 h 301"/>
                <a:gd name="T12" fmla="*/ 104 w 460"/>
                <a:gd name="T13" fmla="*/ 224 h 301"/>
                <a:gd name="T14" fmla="*/ 141 w 460"/>
                <a:gd name="T15" fmla="*/ 257 h 301"/>
                <a:gd name="T16" fmla="*/ 167 w 460"/>
                <a:gd name="T17" fmla="*/ 252 h 301"/>
                <a:gd name="T18" fmla="*/ 271 w 460"/>
                <a:gd name="T19" fmla="*/ 171 h 301"/>
                <a:gd name="T20" fmla="*/ 345 w 460"/>
                <a:gd name="T21" fmla="*/ 104 h 301"/>
                <a:gd name="T22" fmla="*/ 397 w 460"/>
                <a:gd name="T23" fmla="*/ 62 h 301"/>
                <a:gd name="T24" fmla="*/ 443 w 460"/>
                <a:gd name="T25" fmla="*/ 62 h 301"/>
                <a:gd name="T26" fmla="*/ 459 w 460"/>
                <a:gd name="T27" fmla="*/ 100 h 301"/>
                <a:gd name="T28" fmla="*/ 423 w 460"/>
                <a:gd name="T29" fmla="*/ 190 h 301"/>
                <a:gd name="T30" fmla="*/ 401 w 460"/>
                <a:gd name="T31" fmla="*/ 209 h 301"/>
                <a:gd name="T32" fmla="*/ 371 w 460"/>
                <a:gd name="T33" fmla="*/ 214 h 301"/>
                <a:gd name="T34" fmla="*/ 345 w 460"/>
                <a:gd name="T35" fmla="*/ 200 h 301"/>
                <a:gd name="T36" fmla="*/ 345 w 460"/>
                <a:gd name="T37" fmla="*/ 156 h 301"/>
                <a:gd name="T38" fmla="*/ 292 w 460"/>
                <a:gd name="T39" fmla="*/ 190 h 301"/>
                <a:gd name="T40" fmla="*/ 209 w 460"/>
                <a:gd name="T41" fmla="*/ 257 h 301"/>
                <a:gd name="T42" fmla="*/ 167 w 460"/>
                <a:gd name="T43" fmla="*/ 285 h 301"/>
                <a:gd name="T44" fmla="*/ 136 w 460"/>
                <a:gd name="T45" fmla="*/ 300 h 301"/>
                <a:gd name="T46" fmla="*/ 115 w 460"/>
                <a:gd name="T47" fmla="*/ 295 h 301"/>
                <a:gd name="T48" fmla="*/ 94 w 460"/>
                <a:gd name="T49" fmla="*/ 281 h 301"/>
                <a:gd name="T50" fmla="*/ 47 w 460"/>
                <a:gd name="T51" fmla="*/ 209 h 301"/>
                <a:gd name="T52" fmla="*/ 26 w 460"/>
                <a:gd name="T53" fmla="*/ 162 h 301"/>
                <a:gd name="T54" fmla="*/ 10 w 460"/>
                <a:gd name="T55" fmla="*/ 114 h 301"/>
                <a:gd name="T56" fmla="*/ 0 w 460"/>
                <a:gd name="T57" fmla="*/ 62 h 301"/>
                <a:gd name="T58" fmla="*/ 0 w 460"/>
                <a:gd name="T59" fmla="*/ 32 h 301"/>
                <a:gd name="T60" fmla="*/ 16 w 460"/>
                <a:gd name="T61" fmla="*/ 9 h 30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60"/>
                <a:gd name="T94" fmla="*/ 0 h 301"/>
                <a:gd name="T95" fmla="*/ 460 w 460"/>
                <a:gd name="T96" fmla="*/ 301 h 30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60" h="301">
                  <a:moveTo>
                    <a:pt x="16" y="9"/>
                  </a:moveTo>
                  <a:lnTo>
                    <a:pt x="62" y="0"/>
                  </a:lnTo>
                  <a:lnTo>
                    <a:pt x="78" y="23"/>
                  </a:lnTo>
                  <a:lnTo>
                    <a:pt x="73" y="81"/>
                  </a:lnTo>
                  <a:lnTo>
                    <a:pt x="62" y="133"/>
                  </a:lnTo>
                  <a:lnTo>
                    <a:pt x="73" y="175"/>
                  </a:lnTo>
                  <a:lnTo>
                    <a:pt x="104" y="224"/>
                  </a:lnTo>
                  <a:lnTo>
                    <a:pt x="141" y="257"/>
                  </a:lnTo>
                  <a:lnTo>
                    <a:pt x="167" y="252"/>
                  </a:lnTo>
                  <a:lnTo>
                    <a:pt x="271" y="171"/>
                  </a:lnTo>
                  <a:lnTo>
                    <a:pt x="345" y="104"/>
                  </a:lnTo>
                  <a:lnTo>
                    <a:pt x="397" y="62"/>
                  </a:lnTo>
                  <a:lnTo>
                    <a:pt x="443" y="62"/>
                  </a:lnTo>
                  <a:lnTo>
                    <a:pt x="459" y="100"/>
                  </a:lnTo>
                  <a:lnTo>
                    <a:pt x="423" y="190"/>
                  </a:lnTo>
                  <a:lnTo>
                    <a:pt x="401" y="209"/>
                  </a:lnTo>
                  <a:lnTo>
                    <a:pt x="371" y="214"/>
                  </a:lnTo>
                  <a:lnTo>
                    <a:pt x="345" y="200"/>
                  </a:lnTo>
                  <a:lnTo>
                    <a:pt x="345" y="156"/>
                  </a:lnTo>
                  <a:lnTo>
                    <a:pt x="292" y="190"/>
                  </a:lnTo>
                  <a:lnTo>
                    <a:pt x="209" y="257"/>
                  </a:lnTo>
                  <a:lnTo>
                    <a:pt x="167" y="285"/>
                  </a:lnTo>
                  <a:lnTo>
                    <a:pt x="136" y="300"/>
                  </a:lnTo>
                  <a:lnTo>
                    <a:pt x="115" y="295"/>
                  </a:lnTo>
                  <a:lnTo>
                    <a:pt x="94" y="281"/>
                  </a:lnTo>
                  <a:lnTo>
                    <a:pt x="47" y="209"/>
                  </a:lnTo>
                  <a:lnTo>
                    <a:pt x="26" y="162"/>
                  </a:lnTo>
                  <a:lnTo>
                    <a:pt x="10" y="114"/>
                  </a:lnTo>
                  <a:lnTo>
                    <a:pt x="0" y="62"/>
                  </a:lnTo>
                  <a:lnTo>
                    <a:pt x="0" y="32"/>
                  </a:lnTo>
                  <a:lnTo>
                    <a:pt x="16" y="9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MY"/>
            </a:p>
          </p:txBody>
        </p:sp>
        <p:sp>
          <p:nvSpPr>
            <p:cNvPr id="111667" name="Freeform 88"/>
            <p:cNvSpPr>
              <a:spLocks/>
            </p:cNvSpPr>
            <p:nvPr/>
          </p:nvSpPr>
          <p:spPr bwMode="auto">
            <a:xfrm>
              <a:off x="3962" y="2612"/>
              <a:ext cx="793" cy="377"/>
            </a:xfrm>
            <a:custGeom>
              <a:avLst/>
              <a:gdLst>
                <a:gd name="T0" fmla="*/ 0 w 793"/>
                <a:gd name="T1" fmla="*/ 14 h 377"/>
                <a:gd name="T2" fmla="*/ 0 w 793"/>
                <a:gd name="T3" fmla="*/ 76 h 377"/>
                <a:gd name="T4" fmla="*/ 52 w 793"/>
                <a:gd name="T5" fmla="*/ 114 h 377"/>
                <a:gd name="T6" fmla="*/ 156 w 793"/>
                <a:gd name="T7" fmla="*/ 123 h 377"/>
                <a:gd name="T8" fmla="*/ 271 w 793"/>
                <a:gd name="T9" fmla="*/ 119 h 377"/>
                <a:gd name="T10" fmla="*/ 344 w 793"/>
                <a:gd name="T11" fmla="*/ 95 h 377"/>
                <a:gd name="T12" fmla="*/ 412 w 793"/>
                <a:gd name="T13" fmla="*/ 61 h 377"/>
                <a:gd name="T14" fmla="*/ 448 w 793"/>
                <a:gd name="T15" fmla="*/ 52 h 377"/>
                <a:gd name="T16" fmla="*/ 464 w 793"/>
                <a:gd name="T17" fmla="*/ 67 h 377"/>
                <a:gd name="T18" fmla="*/ 464 w 793"/>
                <a:gd name="T19" fmla="*/ 123 h 377"/>
                <a:gd name="T20" fmla="*/ 480 w 793"/>
                <a:gd name="T21" fmla="*/ 252 h 377"/>
                <a:gd name="T22" fmla="*/ 510 w 793"/>
                <a:gd name="T23" fmla="*/ 337 h 377"/>
                <a:gd name="T24" fmla="*/ 568 w 793"/>
                <a:gd name="T25" fmla="*/ 376 h 377"/>
                <a:gd name="T26" fmla="*/ 600 w 793"/>
                <a:gd name="T27" fmla="*/ 351 h 377"/>
                <a:gd name="T28" fmla="*/ 662 w 793"/>
                <a:gd name="T29" fmla="*/ 294 h 377"/>
                <a:gd name="T30" fmla="*/ 756 w 793"/>
                <a:gd name="T31" fmla="*/ 237 h 377"/>
                <a:gd name="T32" fmla="*/ 792 w 793"/>
                <a:gd name="T33" fmla="*/ 209 h 377"/>
                <a:gd name="T34" fmla="*/ 782 w 793"/>
                <a:gd name="T35" fmla="*/ 185 h 377"/>
                <a:gd name="T36" fmla="*/ 740 w 793"/>
                <a:gd name="T37" fmla="*/ 200 h 377"/>
                <a:gd name="T38" fmla="*/ 688 w 793"/>
                <a:gd name="T39" fmla="*/ 242 h 377"/>
                <a:gd name="T40" fmla="*/ 589 w 793"/>
                <a:gd name="T41" fmla="*/ 308 h 377"/>
                <a:gd name="T42" fmla="*/ 578 w 793"/>
                <a:gd name="T43" fmla="*/ 327 h 377"/>
                <a:gd name="T44" fmla="*/ 548 w 793"/>
                <a:gd name="T45" fmla="*/ 318 h 377"/>
                <a:gd name="T46" fmla="*/ 516 w 793"/>
                <a:gd name="T47" fmla="*/ 223 h 377"/>
                <a:gd name="T48" fmla="*/ 516 w 793"/>
                <a:gd name="T49" fmla="*/ 119 h 377"/>
                <a:gd name="T50" fmla="*/ 510 w 793"/>
                <a:gd name="T51" fmla="*/ 38 h 377"/>
                <a:gd name="T52" fmla="*/ 480 w 793"/>
                <a:gd name="T53" fmla="*/ 10 h 377"/>
                <a:gd name="T54" fmla="*/ 443 w 793"/>
                <a:gd name="T55" fmla="*/ 0 h 377"/>
                <a:gd name="T56" fmla="*/ 402 w 793"/>
                <a:gd name="T57" fmla="*/ 19 h 377"/>
                <a:gd name="T58" fmla="*/ 276 w 793"/>
                <a:gd name="T59" fmla="*/ 38 h 377"/>
                <a:gd name="T60" fmla="*/ 172 w 793"/>
                <a:gd name="T61" fmla="*/ 43 h 377"/>
                <a:gd name="T62" fmla="*/ 84 w 793"/>
                <a:gd name="T63" fmla="*/ 24 h 377"/>
                <a:gd name="T64" fmla="*/ 42 w 793"/>
                <a:gd name="T65" fmla="*/ 14 h 377"/>
                <a:gd name="T66" fmla="*/ 0 w 793"/>
                <a:gd name="T67" fmla="*/ 14 h 37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93"/>
                <a:gd name="T103" fmla="*/ 0 h 377"/>
                <a:gd name="T104" fmla="*/ 793 w 793"/>
                <a:gd name="T105" fmla="*/ 377 h 37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93" h="377">
                  <a:moveTo>
                    <a:pt x="0" y="14"/>
                  </a:moveTo>
                  <a:lnTo>
                    <a:pt x="0" y="76"/>
                  </a:lnTo>
                  <a:lnTo>
                    <a:pt x="52" y="114"/>
                  </a:lnTo>
                  <a:lnTo>
                    <a:pt x="156" y="123"/>
                  </a:lnTo>
                  <a:lnTo>
                    <a:pt x="271" y="119"/>
                  </a:lnTo>
                  <a:lnTo>
                    <a:pt x="344" y="95"/>
                  </a:lnTo>
                  <a:lnTo>
                    <a:pt x="412" y="61"/>
                  </a:lnTo>
                  <a:lnTo>
                    <a:pt x="448" y="52"/>
                  </a:lnTo>
                  <a:lnTo>
                    <a:pt x="464" y="67"/>
                  </a:lnTo>
                  <a:lnTo>
                    <a:pt x="464" y="123"/>
                  </a:lnTo>
                  <a:lnTo>
                    <a:pt x="480" y="252"/>
                  </a:lnTo>
                  <a:lnTo>
                    <a:pt x="510" y="337"/>
                  </a:lnTo>
                  <a:lnTo>
                    <a:pt x="568" y="376"/>
                  </a:lnTo>
                  <a:lnTo>
                    <a:pt x="600" y="351"/>
                  </a:lnTo>
                  <a:lnTo>
                    <a:pt x="662" y="294"/>
                  </a:lnTo>
                  <a:lnTo>
                    <a:pt x="756" y="237"/>
                  </a:lnTo>
                  <a:lnTo>
                    <a:pt x="792" y="209"/>
                  </a:lnTo>
                  <a:lnTo>
                    <a:pt x="782" y="185"/>
                  </a:lnTo>
                  <a:lnTo>
                    <a:pt x="740" y="200"/>
                  </a:lnTo>
                  <a:lnTo>
                    <a:pt x="688" y="242"/>
                  </a:lnTo>
                  <a:lnTo>
                    <a:pt x="589" y="308"/>
                  </a:lnTo>
                  <a:lnTo>
                    <a:pt x="578" y="327"/>
                  </a:lnTo>
                  <a:lnTo>
                    <a:pt x="548" y="318"/>
                  </a:lnTo>
                  <a:lnTo>
                    <a:pt x="516" y="223"/>
                  </a:lnTo>
                  <a:lnTo>
                    <a:pt x="516" y="119"/>
                  </a:lnTo>
                  <a:lnTo>
                    <a:pt x="510" y="38"/>
                  </a:lnTo>
                  <a:lnTo>
                    <a:pt x="480" y="10"/>
                  </a:lnTo>
                  <a:lnTo>
                    <a:pt x="443" y="0"/>
                  </a:lnTo>
                  <a:lnTo>
                    <a:pt x="402" y="19"/>
                  </a:lnTo>
                  <a:lnTo>
                    <a:pt x="276" y="38"/>
                  </a:lnTo>
                  <a:lnTo>
                    <a:pt x="172" y="43"/>
                  </a:lnTo>
                  <a:lnTo>
                    <a:pt x="84" y="24"/>
                  </a:lnTo>
                  <a:lnTo>
                    <a:pt x="42" y="14"/>
                  </a:lnTo>
                  <a:lnTo>
                    <a:pt x="0" y="14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MY"/>
            </a:p>
          </p:txBody>
        </p:sp>
        <p:sp>
          <p:nvSpPr>
            <p:cNvPr id="111668" name="Freeform 89"/>
            <p:cNvSpPr>
              <a:spLocks/>
            </p:cNvSpPr>
            <p:nvPr/>
          </p:nvSpPr>
          <p:spPr bwMode="auto">
            <a:xfrm>
              <a:off x="3331" y="2512"/>
              <a:ext cx="721" cy="397"/>
            </a:xfrm>
            <a:custGeom>
              <a:avLst/>
              <a:gdLst>
                <a:gd name="T0" fmla="*/ 563 w 721"/>
                <a:gd name="T1" fmla="*/ 266 h 397"/>
                <a:gd name="T2" fmla="*/ 615 w 721"/>
                <a:gd name="T3" fmla="*/ 153 h 397"/>
                <a:gd name="T4" fmla="*/ 668 w 721"/>
                <a:gd name="T5" fmla="*/ 94 h 397"/>
                <a:gd name="T6" fmla="*/ 720 w 721"/>
                <a:gd name="T7" fmla="*/ 105 h 397"/>
                <a:gd name="T8" fmla="*/ 720 w 721"/>
                <a:gd name="T9" fmla="*/ 177 h 397"/>
                <a:gd name="T10" fmla="*/ 652 w 721"/>
                <a:gd name="T11" fmla="*/ 266 h 397"/>
                <a:gd name="T12" fmla="*/ 584 w 721"/>
                <a:gd name="T13" fmla="*/ 362 h 397"/>
                <a:gd name="T14" fmla="*/ 542 w 721"/>
                <a:gd name="T15" fmla="*/ 385 h 397"/>
                <a:gd name="T16" fmla="*/ 490 w 721"/>
                <a:gd name="T17" fmla="*/ 396 h 397"/>
                <a:gd name="T18" fmla="*/ 448 w 721"/>
                <a:gd name="T19" fmla="*/ 390 h 397"/>
                <a:gd name="T20" fmla="*/ 406 w 721"/>
                <a:gd name="T21" fmla="*/ 366 h 397"/>
                <a:gd name="T22" fmla="*/ 354 w 721"/>
                <a:gd name="T23" fmla="*/ 314 h 397"/>
                <a:gd name="T24" fmla="*/ 292 w 721"/>
                <a:gd name="T25" fmla="*/ 224 h 397"/>
                <a:gd name="T26" fmla="*/ 230 w 721"/>
                <a:gd name="T27" fmla="*/ 138 h 397"/>
                <a:gd name="T28" fmla="*/ 204 w 721"/>
                <a:gd name="T29" fmla="*/ 76 h 397"/>
                <a:gd name="T30" fmla="*/ 188 w 721"/>
                <a:gd name="T31" fmla="*/ 76 h 397"/>
                <a:gd name="T32" fmla="*/ 156 w 721"/>
                <a:gd name="T33" fmla="*/ 133 h 397"/>
                <a:gd name="T34" fmla="*/ 104 w 721"/>
                <a:gd name="T35" fmla="*/ 177 h 397"/>
                <a:gd name="T36" fmla="*/ 58 w 721"/>
                <a:gd name="T37" fmla="*/ 204 h 397"/>
                <a:gd name="T38" fmla="*/ 11 w 721"/>
                <a:gd name="T39" fmla="*/ 204 h 397"/>
                <a:gd name="T40" fmla="*/ 0 w 721"/>
                <a:gd name="T41" fmla="*/ 191 h 397"/>
                <a:gd name="T42" fmla="*/ 11 w 721"/>
                <a:gd name="T43" fmla="*/ 177 h 397"/>
                <a:gd name="T44" fmla="*/ 58 w 721"/>
                <a:gd name="T45" fmla="*/ 166 h 397"/>
                <a:gd name="T46" fmla="*/ 115 w 721"/>
                <a:gd name="T47" fmla="*/ 124 h 397"/>
                <a:gd name="T48" fmla="*/ 152 w 721"/>
                <a:gd name="T49" fmla="*/ 67 h 397"/>
                <a:gd name="T50" fmla="*/ 178 w 721"/>
                <a:gd name="T51" fmla="*/ 14 h 397"/>
                <a:gd name="T52" fmla="*/ 198 w 721"/>
                <a:gd name="T53" fmla="*/ 0 h 397"/>
                <a:gd name="T54" fmla="*/ 230 w 721"/>
                <a:gd name="T55" fmla="*/ 0 h 397"/>
                <a:gd name="T56" fmla="*/ 240 w 721"/>
                <a:gd name="T57" fmla="*/ 38 h 397"/>
                <a:gd name="T58" fmla="*/ 256 w 721"/>
                <a:gd name="T59" fmla="*/ 100 h 397"/>
                <a:gd name="T60" fmla="*/ 276 w 721"/>
                <a:gd name="T61" fmla="*/ 153 h 397"/>
                <a:gd name="T62" fmla="*/ 328 w 721"/>
                <a:gd name="T63" fmla="*/ 215 h 397"/>
                <a:gd name="T64" fmla="*/ 376 w 721"/>
                <a:gd name="T65" fmla="*/ 266 h 397"/>
                <a:gd name="T66" fmla="*/ 422 w 721"/>
                <a:gd name="T67" fmla="*/ 323 h 397"/>
                <a:gd name="T68" fmla="*/ 474 w 721"/>
                <a:gd name="T69" fmla="*/ 352 h 397"/>
                <a:gd name="T70" fmla="*/ 506 w 721"/>
                <a:gd name="T71" fmla="*/ 357 h 397"/>
                <a:gd name="T72" fmla="*/ 532 w 721"/>
                <a:gd name="T73" fmla="*/ 343 h 397"/>
                <a:gd name="T74" fmla="*/ 563 w 721"/>
                <a:gd name="T75" fmla="*/ 266 h 3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21"/>
                <a:gd name="T115" fmla="*/ 0 h 397"/>
                <a:gd name="T116" fmla="*/ 721 w 721"/>
                <a:gd name="T117" fmla="*/ 397 h 39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21" h="397">
                  <a:moveTo>
                    <a:pt x="563" y="266"/>
                  </a:moveTo>
                  <a:lnTo>
                    <a:pt x="615" y="153"/>
                  </a:lnTo>
                  <a:lnTo>
                    <a:pt x="668" y="94"/>
                  </a:lnTo>
                  <a:lnTo>
                    <a:pt x="720" y="105"/>
                  </a:lnTo>
                  <a:lnTo>
                    <a:pt x="720" y="177"/>
                  </a:lnTo>
                  <a:lnTo>
                    <a:pt x="652" y="266"/>
                  </a:lnTo>
                  <a:lnTo>
                    <a:pt x="584" y="362"/>
                  </a:lnTo>
                  <a:lnTo>
                    <a:pt x="542" y="385"/>
                  </a:lnTo>
                  <a:lnTo>
                    <a:pt x="490" y="396"/>
                  </a:lnTo>
                  <a:lnTo>
                    <a:pt x="448" y="390"/>
                  </a:lnTo>
                  <a:lnTo>
                    <a:pt x="406" y="366"/>
                  </a:lnTo>
                  <a:lnTo>
                    <a:pt x="354" y="314"/>
                  </a:lnTo>
                  <a:lnTo>
                    <a:pt x="292" y="224"/>
                  </a:lnTo>
                  <a:lnTo>
                    <a:pt x="230" y="138"/>
                  </a:lnTo>
                  <a:lnTo>
                    <a:pt x="204" y="76"/>
                  </a:lnTo>
                  <a:lnTo>
                    <a:pt x="188" y="76"/>
                  </a:lnTo>
                  <a:lnTo>
                    <a:pt x="156" y="133"/>
                  </a:lnTo>
                  <a:lnTo>
                    <a:pt x="104" y="177"/>
                  </a:lnTo>
                  <a:lnTo>
                    <a:pt x="58" y="204"/>
                  </a:lnTo>
                  <a:lnTo>
                    <a:pt x="11" y="204"/>
                  </a:lnTo>
                  <a:lnTo>
                    <a:pt x="0" y="191"/>
                  </a:lnTo>
                  <a:lnTo>
                    <a:pt x="11" y="177"/>
                  </a:lnTo>
                  <a:lnTo>
                    <a:pt x="58" y="166"/>
                  </a:lnTo>
                  <a:lnTo>
                    <a:pt x="115" y="124"/>
                  </a:lnTo>
                  <a:lnTo>
                    <a:pt x="152" y="67"/>
                  </a:lnTo>
                  <a:lnTo>
                    <a:pt x="178" y="14"/>
                  </a:lnTo>
                  <a:lnTo>
                    <a:pt x="198" y="0"/>
                  </a:lnTo>
                  <a:lnTo>
                    <a:pt x="230" y="0"/>
                  </a:lnTo>
                  <a:lnTo>
                    <a:pt x="240" y="38"/>
                  </a:lnTo>
                  <a:lnTo>
                    <a:pt x="256" y="100"/>
                  </a:lnTo>
                  <a:lnTo>
                    <a:pt x="276" y="153"/>
                  </a:lnTo>
                  <a:lnTo>
                    <a:pt x="328" y="215"/>
                  </a:lnTo>
                  <a:lnTo>
                    <a:pt x="376" y="266"/>
                  </a:lnTo>
                  <a:lnTo>
                    <a:pt x="422" y="323"/>
                  </a:lnTo>
                  <a:lnTo>
                    <a:pt x="474" y="352"/>
                  </a:lnTo>
                  <a:lnTo>
                    <a:pt x="506" y="357"/>
                  </a:lnTo>
                  <a:lnTo>
                    <a:pt x="532" y="343"/>
                  </a:lnTo>
                  <a:lnTo>
                    <a:pt x="563" y="266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MY"/>
            </a:p>
          </p:txBody>
        </p:sp>
        <p:sp>
          <p:nvSpPr>
            <p:cNvPr id="111669" name="Freeform 90"/>
            <p:cNvSpPr>
              <a:spLocks/>
            </p:cNvSpPr>
            <p:nvPr/>
          </p:nvSpPr>
          <p:spPr bwMode="auto">
            <a:xfrm>
              <a:off x="4035" y="1890"/>
              <a:ext cx="392" cy="344"/>
            </a:xfrm>
            <a:custGeom>
              <a:avLst/>
              <a:gdLst>
                <a:gd name="T0" fmla="*/ 146 w 392"/>
                <a:gd name="T1" fmla="*/ 103 h 344"/>
                <a:gd name="T2" fmla="*/ 192 w 392"/>
                <a:gd name="T3" fmla="*/ 38 h 344"/>
                <a:gd name="T4" fmla="*/ 234 w 392"/>
                <a:gd name="T5" fmla="*/ 14 h 344"/>
                <a:gd name="T6" fmla="*/ 302 w 392"/>
                <a:gd name="T7" fmla="*/ 0 h 344"/>
                <a:gd name="T8" fmla="*/ 359 w 392"/>
                <a:gd name="T9" fmla="*/ 18 h 344"/>
                <a:gd name="T10" fmla="*/ 380 w 392"/>
                <a:gd name="T11" fmla="*/ 47 h 344"/>
                <a:gd name="T12" fmla="*/ 391 w 392"/>
                <a:gd name="T13" fmla="*/ 85 h 344"/>
                <a:gd name="T14" fmla="*/ 391 w 392"/>
                <a:gd name="T15" fmla="*/ 142 h 344"/>
                <a:gd name="T16" fmla="*/ 375 w 392"/>
                <a:gd name="T17" fmla="*/ 228 h 344"/>
                <a:gd name="T18" fmla="*/ 328 w 392"/>
                <a:gd name="T19" fmla="*/ 295 h 344"/>
                <a:gd name="T20" fmla="*/ 276 w 392"/>
                <a:gd name="T21" fmla="*/ 332 h 344"/>
                <a:gd name="T22" fmla="*/ 214 w 392"/>
                <a:gd name="T23" fmla="*/ 343 h 344"/>
                <a:gd name="T24" fmla="*/ 172 w 392"/>
                <a:gd name="T25" fmla="*/ 332 h 344"/>
                <a:gd name="T26" fmla="*/ 146 w 392"/>
                <a:gd name="T27" fmla="*/ 290 h 344"/>
                <a:gd name="T28" fmla="*/ 135 w 392"/>
                <a:gd name="T29" fmla="*/ 223 h 344"/>
                <a:gd name="T30" fmla="*/ 135 w 392"/>
                <a:gd name="T31" fmla="*/ 147 h 344"/>
                <a:gd name="T32" fmla="*/ 0 w 392"/>
                <a:gd name="T33" fmla="*/ 152 h 344"/>
                <a:gd name="T34" fmla="*/ 10 w 392"/>
                <a:gd name="T35" fmla="*/ 127 h 344"/>
                <a:gd name="T36" fmla="*/ 140 w 392"/>
                <a:gd name="T37" fmla="*/ 124 h 344"/>
                <a:gd name="T38" fmla="*/ 146 w 392"/>
                <a:gd name="T39" fmla="*/ 103 h 3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92"/>
                <a:gd name="T61" fmla="*/ 0 h 344"/>
                <a:gd name="T62" fmla="*/ 392 w 392"/>
                <a:gd name="T63" fmla="*/ 344 h 34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92" h="344">
                  <a:moveTo>
                    <a:pt x="146" y="103"/>
                  </a:moveTo>
                  <a:lnTo>
                    <a:pt x="192" y="38"/>
                  </a:lnTo>
                  <a:lnTo>
                    <a:pt x="234" y="14"/>
                  </a:lnTo>
                  <a:lnTo>
                    <a:pt x="302" y="0"/>
                  </a:lnTo>
                  <a:lnTo>
                    <a:pt x="359" y="18"/>
                  </a:lnTo>
                  <a:lnTo>
                    <a:pt x="380" y="47"/>
                  </a:lnTo>
                  <a:lnTo>
                    <a:pt x="391" y="85"/>
                  </a:lnTo>
                  <a:lnTo>
                    <a:pt x="391" y="142"/>
                  </a:lnTo>
                  <a:lnTo>
                    <a:pt x="375" y="228"/>
                  </a:lnTo>
                  <a:lnTo>
                    <a:pt x="328" y="295"/>
                  </a:lnTo>
                  <a:lnTo>
                    <a:pt x="276" y="332"/>
                  </a:lnTo>
                  <a:lnTo>
                    <a:pt x="214" y="343"/>
                  </a:lnTo>
                  <a:lnTo>
                    <a:pt x="172" y="332"/>
                  </a:lnTo>
                  <a:lnTo>
                    <a:pt x="146" y="290"/>
                  </a:lnTo>
                  <a:lnTo>
                    <a:pt x="135" y="223"/>
                  </a:lnTo>
                  <a:lnTo>
                    <a:pt x="135" y="147"/>
                  </a:lnTo>
                  <a:lnTo>
                    <a:pt x="0" y="152"/>
                  </a:lnTo>
                  <a:lnTo>
                    <a:pt x="10" y="127"/>
                  </a:lnTo>
                  <a:lnTo>
                    <a:pt x="140" y="124"/>
                  </a:lnTo>
                  <a:lnTo>
                    <a:pt x="146" y="103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MY"/>
            </a:p>
          </p:txBody>
        </p:sp>
      </p:grpSp>
      <p:sp>
        <p:nvSpPr>
          <p:cNvPr id="111638" name="Freeform 98"/>
          <p:cNvSpPr>
            <a:spLocks/>
          </p:cNvSpPr>
          <p:nvPr/>
        </p:nvSpPr>
        <p:spPr bwMode="auto">
          <a:xfrm>
            <a:off x="3886200" y="1795463"/>
            <a:ext cx="1149350" cy="400050"/>
          </a:xfrm>
          <a:custGeom>
            <a:avLst/>
            <a:gdLst>
              <a:gd name="T0" fmla="*/ 2147483646 w 1447"/>
              <a:gd name="T1" fmla="*/ 2147483646 h 504"/>
              <a:gd name="T2" fmla="*/ 0 w 1447"/>
              <a:gd name="T3" fmla="*/ 2147483646 h 504"/>
              <a:gd name="T4" fmla="*/ 0 w 1447"/>
              <a:gd name="T5" fmla="*/ 2147483646 h 504"/>
              <a:gd name="T6" fmla="*/ 2147483646 w 1447"/>
              <a:gd name="T7" fmla="*/ 2147483646 h 504"/>
              <a:gd name="T8" fmla="*/ 2147483646 w 1447"/>
              <a:gd name="T9" fmla="*/ 0 h 504"/>
              <a:gd name="T10" fmla="*/ 2147483646 w 1447"/>
              <a:gd name="T11" fmla="*/ 2147483646 h 504"/>
              <a:gd name="T12" fmla="*/ 2147483646 w 1447"/>
              <a:gd name="T13" fmla="*/ 2147483646 h 504"/>
              <a:gd name="T14" fmla="*/ 2147483646 w 1447"/>
              <a:gd name="T15" fmla="*/ 2147483646 h 5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47"/>
              <a:gd name="T25" fmla="*/ 0 h 504"/>
              <a:gd name="T26" fmla="*/ 1447 w 1447"/>
              <a:gd name="T27" fmla="*/ 504 h 5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47" h="504">
                <a:moveTo>
                  <a:pt x="918" y="385"/>
                </a:moveTo>
                <a:lnTo>
                  <a:pt x="0" y="385"/>
                </a:lnTo>
                <a:lnTo>
                  <a:pt x="0" y="119"/>
                </a:lnTo>
                <a:lnTo>
                  <a:pt x="946" y="119"/>
                </a:lnTo>
                <a:lnTo>
                  <a:pt x="946" y="0"/>
                </a:lnTo>
                <a:lnTo>
                  <a:pt x="1446" y="247"/>
                </a:lnTo>
                <a:lnTo>
                  <a:pt x="918" y="503"/>
                </a:lnTo>
                <a:lnTo>
                  <a:pt x="918" y="385"/>
                </a:lnTo>
              </a:path>
            </a:pathLst>
          </a:custGeom>
          <a:solidFill>
            <a:schemeClr val="accent2"/>
          </a:solidFill>
          <a:ln w="12700" cap="rnd">
            <a:solidFill>
              <a:srgbClr val="FF0033"/>
            </a:solidFill>
            <a:round/>
            <a:headEnd/>
            <a:tailEnd/>
          </a:ln>
        </p:spPr>
        <p:txBody>
          <a:bodyPr/>
          <a:lstStyle/>
          <a:p>
            <a:endParaRPr lang="en-MY"/>
          </a:p>
        </p:txBody>
      </p:sp>
      <p:sp>
        <p:nvSpPr>
          <p:cNvPr id="111639" name="Line 99"/>
          <p:cNvSpPr>
            <a:spLocks noChangeShapeType="1"/>
          </p:cNvSpPr>
          <p:nvPr/>
        </p:nvSpPr>
        <p:spPr bwMode="auto">
          <a:xfrm>
            <a:off x="404813" y="6715125"/>
            <a:ext cx="84772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111640" name="Rectangle 100"/>
          <p:cNvSpPr>
            <a:spLocks noChangeArrowheads="1"/>
          </p:cNvSpPr>
          <p:nvPr/>
        </p:nvSpPr>
        <p:spPr bwMode="auto">
          <a:xfrm>
            <a:off x="2336800" y="6623050"/>
            <a:ext cx="4232275" cy="889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111641" name="Group 101"/>
          <p:cNvGrpSpPr>
            <a:grpSpLocks/>
          </p:cNvGrpSpPr>
          <p:nvPr/>
        </p:nvGrpSpPr>
        <p:grpSpPr bwMode="auto">
          <a:xfrm>
            <a:off x="5961063" y="5980113"/>
            <a:ext cx="584200" cy="446087"/>
            <a:chOff x="7510" y="7534"/>
            <a:chExt cx="736" cy="562"/>
          </a:xfrm>
        </p:grpSpPr>
        <p:sp>
          <p:nvSpPr>
            <p:cNvPr id="111662" name="Rectangle 102"/>
            <p:cNvSpPr>
              <a:spLocks noChangeArrowheads="1"/>
            </p:cNvSpPr>
            <p:nvPr/>
          </p:nvSpPr>
          <p:spPr bwMode="auto">
            <a:xfrm>
              <a:off x="7510" y="7540"/>
              <a:ext cx="682" cy="26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663" name="Rectangle 103"/>
            <p:cNvSpPr>
              <a:spLocks noChangeArrowheads="1"/>
            </p:cNvSpPr>
            <p:nvPr/>
          </p:nvSpPr>
          <p:spPr bwMode="auto">
            <a:xfrm>
              <a:off x="8074" y="7534"/>
              <a:ext cx="172" cy="56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11642" name="Group 104"/>
          <p:cNvGrpSpPr>
            <a:grpSpLocks/>
          </p:cNvGrpSpPr>
          <p:nvPr/>
        </p:nvGrpSpPr>
        <p:grpSpPr bwMode="auto">
          <a:xfrm>
            <a:off x="5965825" y="4651375"/>
            <a:ext cx="584200" cy="446088"/>
            <a:chOff x="7516" y="5860"/>
            <a:chExt cx="736" cy="562"/>
          </a:xfrm>
        </p:grpSpPr>
        <p:sp>
          <p:nvSpPr>
            <p:cNvPr id="111660" name="Rectangle 105"/>
            <p:cNvSpPr>
              <a:spLocks noChangeArrowheads="1"/>
            </p:cNvSpPr>
            <p:nvPr/>
          </p:nvSpPr>
          <p:spPr bwMode="auto">
            <a:xfrm>
              <a:off x="7516" y="5866"/>
              <a:ext cx="682" cy="26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661" name="Rectangle 106"/>
            <p:cNvSpPr>
              <a:spLocks noChangeArrowheads="1"/>
            </p:cNvSpPr>
            <p:nvPr/>
          </p:nvSpPr>
          <p:spPr bwMode="auto">
            <a:xfrm>
              <a:off x="8080" y="5860"/>
              <a:ext cx="172" cy="56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11643" name="Group 107"/>
          <p:cNvGrpSpPr>
            <a:grpSpLocks/>
          </p:cNvGrpSpPr>
          <p:nvPr/>
        </p:nvGrpSpPr>
        <p:grpSpPr bwMode="auto">
          <a:xfrm>
            <a:off x="5965825" y="3103563"/>
            <a:ext cx="584200" cy="446087"/>
            <a:chOff x="7516" y="3910"/>
            <a:chExt cx="736" cy="562"/>
          </a:xfrm>
        </p:grpSpPr>
        <p:sp>
          <p:nvSpPr>
            <p:cNvPr id="111658" name="Rectangle 108"/>
            <p:cNvSpPr>
              <a:spLocks noChangeArrowheads="1"/>
            </p:cNvSpPr>
            <p:nvPr/>
          </p:nvSpPr>
          <p:spPr bwMode="auto">
            <a:xfrm>
              <a:off x="7516" y="3916"/>
              <a:ext cx="682" cy="26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1659" name="Rectangle 109"/>
            <p:cNvSpPr>
              <a:spLocks noChangeArrowheads="1"/>
            </p:cNvSpPr>
            <p:nvPr/>
          </p:nvSpPr>
          <p:spPr bwMode="auto">
            <a:xfrm>
              <a:off x="8080" y="3910"/>
              <a:ext cx="172" cy="56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74862" name="Rectangle 110">
            <a:extLst>
              <a:ext uri="{FF2B5EF4-FFF2-40B4-BE49-F238E27FC236}">
                <a16:creationId xmlns:a16="http://schemas.microsoft.com/office/drawing/2014/main" id="{36EAF663-6687-454F-8929-ED852ABD1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3352800"/>
            <a:ext cx="1690688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6038" tIns="23019" rIns="46038" bIns="23019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Jalan</a:t>
            </a:r>
            <a:r>
              <a:rPr lang="en-GB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Keluar</a:t>
            </a:r>
            <a:r>
              <a:rPr lang="en-GB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Menegak</a:t>
            </a:r>
            <a:endParaRPr lang="en-GB" sz="20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1645" name="Line 111"/>
          <p:cNvSpPr>
            <a:spLocks noChangeShapeType="1"/>
          </p:cNvSpPr>
          <p:nvPr/>
        </p:nvSpPr>
        <p:spPr bwMode="auto">
          <a:xfrm flipH="1">
            <a:off x="6024563" y="3619500"/>
            <a:ext cx="9286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111646" name="Line 112"/>
          <p:cNvSpPr>
            <a:spLocks noChangeShapeType="1"/>
          </p:cNvSpPr>
          <p:nvPr/>
        </p:nvSpPr>
        <p:spPr bwMode="auto">
          <a:xfrm flipV="1">
            <a:off x="6332538" y="5548313"/>
            <a:ext cx="568325" cy="765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74865" name="Rectangle 113">
            <a:extLst>
              <a:ext uri="{FF2B5EF4-FFF2-40B4-BE49-F238E27FC236}">
                <a16:creationId xmlns:a16="http://schemas.microsoft.com/office/drawing/2014/main" id="{61249DF1-B3CE-47DB-98DC-5C538D423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5475" y="4965700"/>
            <a:ext cx="161925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6038" tIns="23019" rIns="46038" bIns="23019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Jalan</a:t>
            </a:r>
            <a:r>
              <a:rPr lang="en-GB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Keluar</a:t>
            </a:r>
            <a:r>
              <a:rPr lang="en-GB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Terakhir</a:t>
            </a:r>
            <a:endParaRPr lang="en-GB" sz="20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1648" name="Line 114"/>
          <p:cNvSpPr>
            <a:spLocks noChangeShapeType="1"/>
          </p:cNvSpPr>
          <p:nvPr/>
        </p:nvSpPr>
        <p:spPr bwMode="auto">
          <a:xfrm flipH="1">
            <a:off x="1619250" y="1785938"/>
            <a:ext cx="11191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74867" name="Rectangle 115">
            <a:extLst>
              <a:ext uri="{FF2B5EF4-FFF2-40B4-BE49-F238E27FC236}">
                <a16:creationId xmlns:a16="http://schemas.microsoft.com/office/drawing/2014/main" id="{99C8332C-98EF-421B-A6CD-DE75F10AB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50" y="1190625"/>
            <a:ext cx="1746250" cy="66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6038" tIns="23019" rIns="46038" bIns="23019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Jalan</a:t>
            </a:r>
            <a:r>
              <a:rPr lang="en-GB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Keluar</a:t>
            </a:r>
            <a:r>
              <a:rPr lang="en-GB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Mendatar</a:t>
            </a:r>
            <a:endParaRPr lang="en-GB" sz="20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111651" name="Group 84"/>
          <p:cNvGrpSpPr>
            <a:grpSpLocks/>
          </p:cNvGrpSpPr>
          <p:nvPr/>
        </p:nvGrpSpPr>
        <p:grpSpPr bwMode="auto">
          <a:xfrm>
            <a:off x="2654300" y="1495425"/>
            <a:ext cx="1130300" cy="873125"/>
            <a:chOff x="3331" y="1890"/>
            <a:chExt cx="1424" cy="1099"/>
          </a:xfrm>
        </p:grpSpPr>
        <p:sp>
          <p:nvSpPr>
            <p:cNvPr id="111652" name="Freeform 85"/>
            <p:cNvSpPr>
              <a:spLocks/>
            </p:cNvSpPr>
            <p:nvPr/>
          </p:nvSpPr>
          <p:spPr bwMode="auto">
            <a:xfrm>
              <a:off x="3915" y="2242"/>
              <a:ext cx="345" cy="490"/>
            </a:xfrm>
            <a:custGeom>
              <a:avLst/>
              <a:gdLst>
                <a:gd name="T0" fmla="*/ 114 w 345"/>
                <a:gd name="T1" fmla="*/ 109 h 490"/>
                <a:gd name="T2" fmla="*/ 177 w 345"/>
                <a:gd name="T3" fmla="*/ 38 h 490"/>
                <a:gd name="T4" fmla="*/ 240 w 345"/>
                <a:gd name="T5" fmla="*/ 0 h 490"/>
                <a:gd name="T6" fmla="*/ 286 w 345"/>
                <a:gd name="T7" fmla="*/ 0 h 490"/>
                <a:gd name="T8" fmla="*/ 334 w 345"/>
                <a:gd name="T9" fmla="*/ 28 h 490"/>
                <a:gd name="T10" fmla="*/ 344 w 345"/>
                <a:gd name="T11" fmla="*/ 61 h 490"/>
                <a:gd name="T12" fmla="*/ 328 w 345"/>
                <a:gd name="T13" fmla="*/ 113 h 490"/>
                <a:gd name="T14" fmla="*/ 292 w 345"/>
                <a:gd name="T15" fmla="*/ 161 h 490"/>
                <a:gd name="T16" fmla="*/ 250 w 345"/>
                <a:gd name="T17" fmla="*/ 227 h 490"/>
                <a:gd name="T18" fmla="*/ 229 w 345"/>
                <a:gd name="T19" fmla="*/ 313 h 490"/>
                <a:gd name="T20" fmla="*/ 214 w 345"/>
                <a:gd name="T21" fmla="*/ 379 h 490"/>
                <a:gd name="T22" fmla="*/ 203 w 345"/>
                <a:gd name="T23" fmla="*/ 427 h 490"/>
                <a:gd name="T24" fmla="*/ 162 w 345"/>
                <a:gd name="T25" fmla="*/ 470 h 490"/>
                <a:gd name="T26" fmla="*/ 94 w 345"/>
                <a:gd name="T27" fmla="*/ 489 h 490"/>
                <a:gd name="T28" fmla="*/ 20 w 345"/>
                <a:gd name="T29" fmla="*/ 465 h 490"/>
                <a:gd name="T30" fmla="*/ 0 w 345"/>
                <a:gd name="T31" fmla="*/ 413 h 490"/>
                <a:gd name="T32" fmla="*/ 5 w 345"/>
                <a:gd name="T33" fmla="*/ 323 h 490"/>
                <a:gd name="T34" fmla="*/ 26 w 345"/>
                <a:gd name="T35" fmla="*/ 237 h 490"/>
                <a:gd name="T36" fmla="*/ 68 w 345"/>
                <a:gd name="T37" fmla="*/ 171 h 490"/>
                <a:gd name="T38" fmla="*/ 114 w 345"/>
                <a:gd name="T39" fmla="*/ 109 h 4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45"/>
                <a:gd name="T61" fmla="*/ 0 h 490"/>
                <a:gd name="T62" fmla="*/ 345 w 345"/>
                <a:gd name="T63" fmla="*/ 490 h 49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45" h="490">
                  <a:moveTo>
                    <a:pt x="114" y="109"/>
                  </a:moveTo>
                  <a:lnTo>
                    <a:pt x="177" y="38"/>
                  </a:lnTo>
                  <a:lnTo>
                    <a:pt x="240" y="0"/>
                  </a:lnTo>
                  <a:lnTo>
                    <a:pt x="286" y="0"/>
                  </a:lnTo>
                  <a:lnTo>
                    <a:pt x="334" y="28"/>
                  </a:lnTo>
                  <a:lnTo>
                    <a:pt x="344" y="61"/>
                  </a:lnTo>
                  <a:lnTo>
                    <a:pt x="328" y="113"/>
                  </a:lnTo>
                  <a:lnTo>
                    <a:pt x="292" y="161"/>
                  </a:lnTo>
                  <a:lnTo>
                    <a:pt x="250" y="227"/>
                  </a:lnTo>
                  <a:lnTo>
                    <a:pt x="229" y="313"/>
                  </a:lnTo>
                  <a:lnTo>
                    <a:pt x="214" y="379"/>
                  </a:lnTo>
                  <a:lnTo>
                    <a:pt x="203" y="427"/>
                  </a:lnTo>
                  <a:lnTo>
                    <a:pt x="162" y="470"/>
                  </a:lnTo>
                  <a:lnTo>
                    <a:pt x="94" y="489"/>
                  </a:lnTo>
                  <a:lnTo>
                    <a:pt x="20" y="465"/>
                  </a:lnTo>
                  <a:lnTo>
                    <a:pt x="0" y="413"/>
                  </a:lnTo>
                  <a:lnTo>
                    <a:pt x="5" y="323"/>
                  </a:lnTo>
                  <a:lnTo>
                    <a:pt x="26" y="237"/>
                  </a:lnTo>
                  <a:lnTo>
                    <a:pt x="68" y="171"/>
                  </a:lnTo>
                  <a:lnTo>
                    <a:pt x="114" y="109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MY"/>
            </a:p>
          </p:txBody>
        </p:sp>
        <p:sp>
          <p:nvSpPr>
            <p:cNvPr id="111653" name="Freeform 86"/>
            <p:cNvSpPr>
              <a:spLocks/>
            </p:cNvSpPr>
            <p:nvPr/>
          </p:nvSpPr>
          <p:spPr bwMode="auto">
            <a:xfrm>
              <a:off x="3685" y="2199"/>
              <a:ext cx="460" cy="385"/>
            </a:xfrm>
            <a:custGeom>
              <a:avLst/>
              <a:gdLst>
                <a:gd name="T0" fmla="*/ 318 w 460"/>
                <a:gd name="T1" fmla="*/ 29 h 385"/>
                <a:gd name="T2" fmla="*/ 444 w 460"/>
                <a:gd name="T3" fmla="*/ 38 h 385"/>
                <a:gd name="T4" fmla="*/ 459 w 460"/>
                <a:gd name="T5" fmla="*/ 61 h 385"/>
                <a:gd name="T6" fmla="*/ 433 w 460"/>
                <a:gd name="T7" fmla="*/ 90 h 385"/>
                <a:gd name="T8" fmla="*/ 366 w 460"/>
                <a:gd name="T9" fmla="*/ 94 h 385"/>
                <a:gd name="T10" fmla="*/ 250 w 460"/>
                <a:gd name="T11" fmla="*/ 70 h 385"/>
                <a:gd name="T12" fmla="*/ 162 w 460"/>
                <a:gd name="T13" fmla="*/ 42 h 385"/>
                <a:gd name="T14" fmla="*/ 104 w 460"/>
                <a:gd name="T15" fmla="*/ 42 h 385"/>
                <a:gd name="T16" fmla="*/ 68 w 460"/>
                <a:gd name="T17" fmla="*/ 104 h 385"/>
                <a:gd name="T18" fmla="*/ 63 w 460"/>
                <a:gd name="T19" fmla="*/ 175 h 385"/>
                <a:gd name="T20" fmla="*/ 74 w 460"/>
                <a:gd name="T21" fmla="*/ 265 h 385"/>
                <a:gd name="T22" fmla="*/ 104 w 460"/>
                <a:gd name="T23" fmla="*/ 303 h 385"/>
                <a:gd name="T24" fmla="*/ 130 w 460"/>
                <a:gd name="T25" fmla="*/ 318 h 385"/>
                <a:gd name="T26" fmla="*/ 120 w 460"/>
                <a:gd name="T27" fmla="*/ 351 h 385"/>
                <a:gd name="T28" fmla="*/ 42 w 460"/>
                <a:gd name="T29" fmla="*/ 384 h 385"/>
                <a:gd name="T30" fmla="*/ 0 w 460"/>
                <a:gd name="T31" fmla="*/ 365 h 385"/>
                <a:gd name="T32" fmla="*/ 6 w 460"/>
                <a:gd name="T33" fmla="*/ 280 h 385"/>
                <a:gd name="T34" fmla="*/ 16 w 460"/>
                <a:gd name="T35" fmla="*/ 251 h 385"/>
                <a:gd name="T36" fmla="*/ 21 w 460"/>
                <a:gd name="T37" fmla="*/ 142 h 385"/>
                <a:gd name="T38" fmla="*/ 37 w 460"/>
                <a:gd name="T39" fmla="*/ 57 h 385"/>
                <a:gd name="T40" fmla="*/ 84 w 460"/>
                <a:gd name="T41" fmla="*/ 10 h 385"/>
                <a:gd name="T42" fmla="*/ 136 w 460"/>
                <a:gd name="T43" fmla="*/ 0 h 385"/>
                <a:gd name="T44" fmla="*/ 209 w 460"/>
                <a:gd name="T45" fmla="*/ 14 h 385"/>
                <a:gd name="T46" fmla="*/ 272 w 460"/>
                <a:gd name="T47" fmla="*/ 29 h 385"/>
                <a:gd name="T48" fmla="*/ 318 w 460"/>
                <a:gd name="T49" fmla="*/ 29 h 38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0"/>
                <a:gd name="T76" fmla="*/ 0 h 385"/>
                <a:gd name="T77" fmla="*/ 460 w 460"/>
                <a:gd name="T78" fmla="*/ 385 h 38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0" h="385">
                  <a:moveTo>
                    <a:pt x="318" y="29"/>
                  </a:moveTo>
                  <a:lnTo>
                    <a:pt x="444" y="38"/>
                  </a:lnTo>
                  <a:lnTo>
                    <a:pt x="459" y="61"/>
                  </a:lnTo>
                  <a:lnTo>
                    <a:pt x="433" y="90"/>
                  </a:lnTo>
                  <a:lnTo>
                    <a:pt x="366" y="94"/>
                  </a:lnTo>
                  <a:lnTo>
                    <a:pt x="250" y="70"/>
                  </a:lnTo>
                  <a:lnTo>
                    <a:pt x="162" y="42"/>
                  </a:lnTo>
                  <a:lnTo>
                    <a:pt x="104" y="42"/>
                  </a:lnTo>
                  <a:lnTo>
                    <a:pt x="68" y="104"/>
                  </a:lnTo>
                  <a:lnTo>
                    <a:pt x="63" y="175"/>
                  </a:lnTo>
                  <a:lnTo>
                    <a:pt x="74" y="265"/>
                  </a:lnTo>
                  <a:lnTo>
                    <a:pt x="104" y="303"/>
                  </a:lnTo>
                  <a:lnTo>
                    <a:pt x="130" y="318"/>
                  </a:lnTo>
                  <a:lnTo>
                    <a:pt x="120" y="351"/>
                  </a:lnTo>
                  <a:lnTo>
                    <a:pt x="42" y="384"/>
                  </a:lnTo>
                  <a:lnTo>
                    <a:pt x="0" y="365"/>
                  </a:lnTo>
                  <a:lnTo>
                    <a:pt x="6" y="280"/>
                  </a:lnTo>
                  <a:lnTo>
                    <a:pt x="16" y="251"/>
                  </a:lnTo>
                  <a:lnTo>
                    <a:pt x="21" y="142"/>
                  </a:lnTo>
                  <a:lnTo>
                    <a:pt x="37" y="57"/>
                  </a:lnTo>
                  <a:lnTo>
                    <a:pt x="84" y="10"/>
                  </a:lnTo>
                  <a:lnTo>
                    <a:pt x="136" y="0"/>
                  </a:lnTo>
                  <a:lnTo>
                    <a:pt x="209" y="14"/>
                  </a:lnTo>
                  <a:lnTo>
                    <a:pt x="272" y="29"/>
                  </a:lnTo>
                  <a:lnTo>
                    <a:pt x="318" y="29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MY"/>
            </a:p>
          </p:txBody>
        </p:sp>
        <p:sp>
          <p:nvSpPr>
            <p:cNvPr id="111654" name="Freeform 87"/>
            <p:cNvSpPr>
              <a:spLocks/>
            </p:cNvSpPr>
            <p:nvPr/>
          </p:nvSpPr>
          <p:spPr bwMode="auto">
            <a:xfrm>
              <a:off x="4191" y="2298"/>
              <a:ext cx="460" cy="301"/>
            </a:xfrm>
            <a:custGeom>
              <a:avLst/>
              <a:gdLst>
                <a:gd name="T0" fmla="*/ 16 w 460"/>
                <a:gd name="T1" fmla="*/ 9 h 301"/>
                <a:gd name="T2" fmla="*/ 62 w 460"/>
                <a:gd name="T3" fmla="*/ 0 h 301"/>
                <a:gd name="T4" fmla="*/ 78 w 460"/>
                <a:gd name="T5" fmla="*/ 23 h 301"/>
                <a:gd name="T6" fmla="*/ 73 w 460"/>
                <a:gd name="T7" fmla="*/ 81 h 301"/>
                <a:gd name="T8" fmla="*/ 62 w 460"/>
                <a:gd name="T9" fmla="*/ 133 h 301"/>
                <a:gd name="T10" fmla="*/ 73 w 460"/>
                <a:gd name="T11" fmla="*/ 175 h 301"/>
                <a:gd name="T12" fmla="*/ 104 w 460"/>
                <a:gd name="T13" fmla="*/ 224 h 301"/>
                <a:gd name="T14" fmla="*/ 141 w 460"/>
                <a:gd name="T15" fmla="*/ 257 h 301"/>
                <a:gd name="T16" fmla="*/ 167 w 460"/>
                <a:gd name="T17" fmla="*/ 252 h 301"/>
                <a:gd name="T18" fmla="*/ 271 w 460"/>
                <a:gd name="T19" fmla="*/ 171 h 301"/>
                <a:gd name="T20" fmla="*/ 345 w 460"/>
                <a:gd name="T21" fmla="*/ 104 h 301"/>
                <a:gd name="T22" fmla="*/ 397 w 460"/>
                <a:gd name="T23" fmla="*/ 62 h 301"/>
                <a:gd name="T24" fmla="*/ 443 w 460"/>
                <a:gd name="T25" fmla="*/ 62 h 301"/>
                <a:gd name="T26" fmla="*/ 459 w 460"/>
                <a:gd name="T27" fmla="*/ 100 h 301"/>
                <a:gd name="T28" fmla="*/ 423 w 460"/>
                <a:gd name="T29" fmla="*/ 190 h 301"/>
                <a:gd name="T30" fmla="*/ 401 w 460"/>
                <a:gd name="T31" fmla="*/ 209 h 301"/>
                <a:gd name="T32" fmla="*/ 371 w 460"/>
                <a:gd name="T33" fmla="*/ 214 h 301"/>
                <a:gd name="T34" fmla="*/ 345 w 460"/>
                <a:gd name="T35" fmla="*/ 200 h 301"/>
                <a:gd name="T36" fmla="*/ 345 w 460"/>
                <a:gd name="T37" fmla="*/ 156 h 301"/>
                <a:gd name="T38" fmla="*/ 292 w 460"/>
                <a:gd name="T39" fmla="*/ 190 h 301"/>
                <a:gd name="T40" fmla="*/ 209 w 460"/>
                <a:gd name="T41" fmla="*/ 257 h 301"/>
                <a:gd name="T42" fmla="*/ 167 w 460"/>
                <a:gd name="T43" fmla="*/ 285 h 301"/>
                <a:gd name="T44" fmla="*/ 136 w 460"/>
                <a:gd name="T45" fmla="*/ 300 h 301"/>
                <a:gd name="T46" fmla="*/ 115 w 460"/>
                <a:gd name="T47" fmla="*/ 295 h 301"/>
                <a:gd name="T48" fmla="*/ 94 w 460"/>
                <a:gd name="T49" fmla="*/ 281 h 301"/>
                <a:gd name="T50" fmla="*/ 47 w 460"/>
                <a:gd name="T51" fmla="*/ 209 h 301"/>
                <a:gd name="T52" fmla="*/ 26 w 460"/>
                <a:gd name="T53" fmla="*/ 162 h 301"/>
                <a:gd name="T54" fmla="*/ 10 w 460"/>
                <a:gd name="T55" fmla="*/ 114 h 301"/>
                <a:gd name="T56" fmla="*/ 0 w 460"/>
                <a:gd name="T57" fmla="*/ 62 h 301"/>
                <a:gd name="T58" fmla="*/ 0 w 460"/>
                <a:gd name="T59" fmla="*/ 32 h 301"/>
                <a:gd name="T60" fmla="*/ 16 w 460"/>
                <a:gd name="T61" fmla="*/ 9 h 30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60"/>
                <a:gd name="T94" fmla="*/ 0 h 301"/>
                <a:gd name="T95" fmla="*/ 460 w 460"/>
                <a:gd name="T96" fmla="*/ 301 h 30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60" h="301">
                  <a:moveTo>
                    <a:pt x="16" y="9"/>
                  </a:moveTo>
                  <a:lnTo>
                    <a:pt x="62" y="0"/>
                  </a:lnTo>
                  <a:lnTo>
                    <a:pt x="78" y="23"/>
                  </a:lnTo>
                  <a:lnTo>
                    <a:pt x="73" y="81"/>
                  </a:lnTo>
                  <a:lnTo>
                    <a:pt x="62" y="133"/>
                  </a:lnTo>
                  <a:lnTo>
                    <a:pt x="73" y="175"/>
                  </a:lnTo>
                  <a:lnTo>
                    <a:pt x="104" y="224"/>
                  </a:lnTo>
                  <a:lnTo>
                    <a:pt x="141" y="257"/>
                  </a:lnTo>
                  <a:lnTo>
                    <a:pt x="167" y="252"/>
                  </a:lnTo>
                  <a:lnTo>
                    <a:pt x="271" y="171"/>
                  </a:lnTo>
                  <a:lnTo>
                    <a:pt x="345" y="104"/>
                  </a:lnTo>
                  <a:lnTo>
                    <a:pt x="397" y="62"/>
                  </a:lnTo>
                  <a:lnTo>
                    <a:pt x="443" y="62"/>
                  </a:lnTo>
                  <a:lnTo>
                    <a:pt x="459" y="100"/>
                  </a:lnTo>
                  <a:lnTo>
                    <a:pt x="423" y="190"/>
                  </a:lnTo>
                  <a:lnTo>
                    <a:pt x="401" y="209"/>
                  </a:lnTo>
                  <a:lnTo>
                    <a:pt x="371" y="214"/>
                  </a:lnTo>
                  <a:lnTo>
                    <a:pt x="345" y="200"/>
                  </a:lnTo>
                  <a:lnTo>
                    <a:pt x="345" y="156"/>
                  </a:lnTo>
                  <a:lnTo>
                    <a:pt x="292" y="190"/>
                  </a:lnTo>
                  <a:lnTo>
                    <a:pt x="209" y="257"/>
                  </a:lnTo>
                  <a:lnTo>
                    <a:pt x="167" y="285"/>
                  </a:lnTo>
                  <a:lnTo>
                    <a:pt x="136" y="300"/>
                  </a:lnTo>
                  <a:lnTo>
                    <a:pt x="115" y="295"/>
                  </a:lnTo>
                  <a:lnTo>
                    <a:pt x="94" y="281"/>
                  </a:lnTo>
                  <a:lnTo>
                    <a:pt x="47" y="209"/>
                  </a:lnTo>
                  <a:lnTo>
                    <a:pt x="26" y="162"/>
                  </a:lnTo>
                  <a:lnTo>
                    <a:pt x="10" y="114"/>
                  </a:lnTo>
                  <a:lnTo>
                    <a:pt x="0" y="62"/>
                  </a:lnTo>
                  <a:lnTo>
                    <a:pt x="0" y="32"/>
                  </a:lnTo>
                  <a:lnTo>
                    <a:pt x="16" y="9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MY"/>
            </a:p>
          </p:txBody>
        </p:sp>
        <p:sp>
          <p:nvSpPr>
            <p:cNvPr id="111655" name="Freeform 88"/>
            <p:cNvSpPr>
              <a:spLocks/>
            </p:cNvSpPr>
            <p:nvPr/>
          </p:nvSpPr>
          <p:spPr bwMode="auto">
            <a:xfrm>
              <a:off x="3962" y="2612"/>
              <a:ext cx="793" cy="377"/>
            </a:xfrm>
            <a:custGeom>
              <a:avLst/>
              <a:gdLst>
                <a:gd name="T0" fmla="*/ 0 w 793"/>
                <a:gd name="T1" fmla="*/ 14 h 377"/>
                <a:gd name="T2" fmla="*/ 0 w 793"/>
                <a:gd name="T3" fmla="*/ 76 h 377"/>
                <a:gd name="T4" fmla="*/ 52 w 793"/>
                <a:gd name="T5" fmla="*/ 114 h 377"/>
                <a:gd name="T6" fmla="*/ 156 w 793"/>
                <a:gd name="T7" fmla="*/ 123 h 377"/>
                <a:gd name="T8" fmla="*/ 271 w 793"/>
                <a:gd name="T9" fmla="*/ 119 h 377"/>
                <a:gd name="T10" fmla="*/ 344 w 793"/>
                <a:gd name="T11" fmla="*/ 95 h 377"/>
                <a:gd name="T12" fmla="*/ 412 w 793"/>
                <a:gd name="T13" fmla="*/ 61 h 377"/>
                <a:gd name="T14" fmla="*/ 448 w 793"/>
                <a:gd name="T15" fmla="*/ 52 h 377"/>
                <a:gd name="T16" fmla="*/ 464 w 793"/>
                <a:gd name="T17" fmla="*/ 67 h 377"/>
                <a:gd name="T18" fmla="*/ 464 w 793"/>
                <a:gd name="T19" fmla="*/ 123 h 377"/>
                <a:gd name="T20" fmla="*/ 480 w 793"/>
                <a:gd name="T21" fmla="*/ 252 h 377"/>
                <a:gd name="T22" fmla="*/ 510 w 793"/>
                <a:gd name="T23" fmla="*/ 337 h 377"/>
                <a:gd name="T24" fmla="*/ 568 w 793"/>
                <a:gd name="T25" fmla="*/ 376 h 377"/>
                <a:gd name="T26" fmla="*/ 600 w 793"/>
                <a:gd name="T27" fmla="*/ 351 h 377"/>
                <a:gd name="T28" fmla="*/ 662 w 793"/>
                <a:gd name="T29" fmla="*/ 294 h 377"/>
                <a:gd name="T30" fmla="*/ 756 w 793"/>
                <a:gd name="T31" fmla="*/ 237 h 377"/>
                <a:gd name="T32" fmla="*/ 792 w 793"/>
                <a:gd name="T33" fmla="*/ 209 h 377"/>
                <a:gd name="T34" fmla="*/ 782 w 793"/>
                <a:gd name="T35" fmla="*/ 185 h 377"/>
                <a:gd name="T36" fmla="*/ 740 w 793"/>
                <a:gd name="T37" fmla="*/ 200 h 377"/>
                <a:gd name="T38" fmla="*/ 688 w 793"/>
                <a:gd name="T39" fmla="*/ 242 h 377"/>
                <a:gd name="T40" fmla="*/ 589 w 793"/>
                <a:gd name="T41" fmla="*/ 308 h 377"/>
                <a:gd name="T42" fmla="*/ 578 w 793"/>
                <a:gd name="T43" fmla="*/ 327 h 377"/>
                <a:gd name="T44" fmla="*/ 548 w 793"/>
                <a:gd name="T45" fmla="*/ 318 h 377"/>
                <a:gd name="T46" fmla="*/ 516 w 793"/>
                <a:gd name="T47" fmla="*/ 223 h 377"/>
                <a:gd name="T48" fmla="*/ 516 w 793"/>
                <a:gd name="T49" fmla="*/ 119 h 377"/>
                <a:gd name="T50" fmla="*/ 510 w 793"/>
                <a:gd name="T51" fmla="*/ 38 h 377"/>
                <a:gd name="T52" fmla="*/ 480 w 793"/>
                <a:gd name="T53" fmla="*/ 10 h 377"/>
                <a:gd name="T54" fmla="*/ 443 w 793"/>
                <a:gd name="T55" fmla="*/ 0 h 377"/>
                <a:gd name="T56" fmla="*/ 402 w 793"/>
                <a:gd name="T57" fmla="*/ 19 h 377"/>
                <a:gd name="T58" fmla="*/ 276 w 793"/>
                <a:gd name="T59" fmla="*/ 38 h 377"/>
                <a:gd name="T60" fmla="*/ 172 w 793"/>
                <a:gd name="T61" fmla="*/ 43 h 377"/>
                <a:gd name="T62" fmla="*/ 84 w 793"/>
                <a:gd name="T63" fmla="*/ 24 h 377"/>
                <a:gd name="T64" fmla="*/ 42 w 793"/>
                <a:gd name="T65" fmla="*/ 14 h 377"/>
                <a:gd name="T66" fmla="*/ 0 w 793"/>
                <a:gd name="T67" fmla="*/ 14 h 37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93"/>
                <a:gd name="T103" fmla="*/ 0 h 377"/>
                <a:gd name="T104" fmla="*/ 793 w 793"/>
                <a:gd name="T105" fmla="*/ 377 h 37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93" h="377">
                  <a:moveTo>
                    <a:pt x="0" y="14"/>
                  </a:moveTo>
                  <a:lnTo>
                    <a:pt x="0" y="76"/>
                  </a:lnTo>
                  <a:lnTo>
                    <a:pt x="52" y="114"/>
                  </a:lnTo>
                  <a:lnTo>
                    <a:pt x="156" y="123"/>
                  </a:lnTo>
                  <a:lnTo>
                    <a:pt x="271" y="119"/>
                  </a:lnTo>
                  <a:lnTo>
                    <a:pt x="344" y="95"/>
                  </a:lnTo>
                  <a:lnTo>
                    <a:pt x="412" y="61"/>
                  </a:lnTo>
                  <a:lnTo>
                    <a:pt x="448" y="52"/>
                  </a:lnTo>
                  <a:lnTo>
                    <a:pt x="464" y="67"/>
                  </a:lnTo>
                  <a:lnTo>
                    <a:pt x="464" y="123"/>
                  </a:lnTo>
                  <a:lnTo>
                    <a:pt x="480" y="252"/>
                  </a:lnTo>
                  <a:lnTo>
                    <a:pt x="510" y="337"/>
                  </a:lnTo>
                  <a:lnTo>
                    <a:pt x="568" y="376"/>
                  </a:lnTo>
                  <a:lnTo>
                    <a:pt x="600" y="351"/>
                  </a:lnTo>
                  <a:lnTo>
                    <a:pt x="662" y="294"/>
                  </a:lnTo>
                  <a:lnTo>
                    <a:pt x="756" y="237"/>
                  </a:lnTo>
                  <a:lnTo>
                    <a:pt x="792" y="209"/>
                  </a:lnTo>
                  <a:lnTo>
                    <a:pt x="782" y="185"/>
                  </a:lnTo>
                  <a:lnTo>
                    <a:pt x="740" y="200"/>
                  </a:lnTo>
                  <a:lnTo>
                    <a:pt x="688" y="242"/>
                  </a:lnTo>
                  <a:lnTo>
                    <a:pt x="589" y="308"/>
                  </a:lnTo>
                  <a:lnTo>
                    <a:pt x="578" y="327"/>
                  </a:lnTo>
                  <a:lnTo>
                    <a:pt x="548" y="318"/>
                  </a:lnTo>
                  <a:lnTo>
                    <a:pt x="516" y="223"/>
                  </a:lnTo>
                  <a:lnTo>
                    <a:pt x="516" y="119"/>
                  </a:lnTo>
                  <a:lnTo>
                    <a:pt x="510" y="38"/>
                  </a:lnTo>
                  <a:lnTo>
                    <a:pt x="480" y="10"/>
                  </a:lnTo>
                  <a:lnTo>
                    <a:pt x="443" y="0"/>
                  </a:lnTo>
                  <a:lnTo>
                    <a:pt x="402" y="19"/>
                  </a:lnTo>
                  <a:lnTo>
                    <a:pt x="276" y="38"/>
                  </a:lnTo>
                  <a:lnTo>
                    <a:pt x="172" y="43"/>
                  </a:lnTo>
                  <a:lnTo>
                    <a:pt x="84" y="24"/>
                  </a:lnTo>
                  <a:lnTo>
                    <a:pt x="42" y="14"/>
                  </a:lnTo>
                  <a:lnTo>
                    <a:pt x="0" y="14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MY"/>
            </a:p>
          </p:txBody>
        </p:sp>
        <p:sp>
          <p:nvSpPr>
            <p:cNvPr id="111656" name="Freeform 89"/>
            <p:cNvSpPr>
              <a:spLocks/>
            </p:cNvSpPr>
            <p:nvPr/>
          </p:nvSpPr>
          <p:spPr bwMode="auto">
            <a:xfrm>
              <a:off x="3331" y="2512"/>
              <a:ext cx="721" cy="397"/>
            </a:xfrm>
            <a:custGeom>
              <a:avLst/>
              <a:gdLst>
                <a:gd name="T0" fmla="*/ 563 w 721"/>
                <a:gd name="T1" fmla="*/ 266 h 397"/>
                <a:gd name="T2" fmla="*/ 615 w 721"/>
                <a:gd name="T3" fmla="*/ 153 h 397"/>
                <a:gd name="T4" fmla="*/ 668 w 721"/>
                <a:gd name="T5" fmla="*/ 94 h 397"/>
                <a:gd name="T6" fmla="*/ 720 w 721"/>
                <a:gd name="T7" fmla="*/ 105 h 397"/>
                <a:gd name="T8" fmla="*/ 720 w 721"/>
                <a:gd name="T9" fmla="*/ 177 h 397"/>
                <a:gd name="T10" fmla="*/ 652 w 721"/>
                <a:gd name="T11" fmla="*/ 266 h 397"/>
                <a:gd name="T12" fmla="*/ 584 w 721"/>
                <a:gd name="T13" fmla="*/ 362 h 397"/>
                <a:gd name="T14" fmla="*/ 542 w 721"/>
                <a:gd name="T15" fmla="*/ 385 h 397"/>
                <a:gd name="T16" fmla="*/ 490 w 721"/>
                <a:gd name="T17" fmla="*/ 396 h 397"/>
                <a:gd name="T18" fmla="*/ 448 w 721"/>
                <a:gd name="T19" fmla="*/ 390 h 397"/>
                <a:gd name="T20" fmla="*/ 406 w 721"/>
                <a:gd name="T21" fmla="*/ 366 h 397"/>
                <a:gd name="T22" fmla="*/ 354 w 721"/>
                <a:gd name="T23" fmla="*/ 314 h 397"/>
                <a:gd name="T24" fmla="*/ 292 w 721"/>
                <a:gd name="T25" fmla="*/ 224 h 397"/>
                <a:gd name="T26" fmla="*/ 230 w 721"/>
                <a:gd name="T27" fmla="*/ 138 h 397"/>
                <a:gd name="T28" fmla="*/ 204 w 721"/>
                <a:gd name="T29" fmla="*/ 76 h 397"/>
                <a:gd name="T30" fmla="*/ 188 w 721"/>
                <a:gd name="T31" fmla="*/ 76 h 397"/>
                <a:gd name="T32" fmla="*/ 156 w 721"/>
                <a:gd name="T33" fmla="*/ 133 h 397"/>
                <a:gd name="T34" fmla="*/ 104 w 721"/>
                <a:gd name="T35" fmla="*/ 177 h 397"/>
                <a:gd name="T36" fmla="*/ 58 w 721"/>
                <a:gd name="T37" fmla="*/ 204 h 397"/>
                <a:gd name="T38" fmla="*/ 11 w 721"/>
                <a:gd name="T39" fmla="*/ 204 h 397"/>
                <a:gd name="T40" fmla="*/ 0 w 721"/>
                <a:gd name="T41" fmla="*/ 191 h 397"/>
                <a:gd name="T42" fmla="*/ 11 w 721"/>
                <a:gd name="T43" fmla="*/ 177 h 397"/>
                <a:gd name="T44" fmla="*/ 58 w 721"/>
                <a:gd name="T45" fmla="*/ 166 h 397"/>
                <a:gd name="T46" fmla="*/ 115 w 721"/>
                <a:gd name="T47" fmla="*/ 124 h 397"/>
                <a:gd name="T48" fmla="*/ 152 w 721"/>
                <a:gd name="T49" fmla="*/ 67 h 397"/>
                <a:gd name="T50" fmla="*/ 178 w 721"/>
                <a:gd name="T51" fmla="*/ 14 h 397"/>
                <a:gd name="T52" fmla="*/ 198 w 721"/>
                <a:gd name="T53" fmla="*/ 0 h 397"/>
                <a:gd name="T54" fmla="*/ 230 w 721"/>
                <a:gd name="T55" fmla="*/ 0 h 397"/>
                <a:gd name="T56" fmla="*/ 240 w 721"/>
                <a:gd name="T57" fmla="*/ 38 h 397"/>
                <a:gd name="T58" fmla="*/ 256 w 721"/>
                <a:gd name="T59" fmla="*/ 100 h 397"/>
                <a:gd name="T60" fmla="*/ 276 w 721"/>
                <a:gd name="T61" fmla="*/ 153 h 397"/>
                <a:gd name="T62" fmla="*/ 328 w 721"/>
                <a:gd name="T63" fmla="*/ 215 h 397"/>
                <a:gd name="T64" fmla="*/ 376 w 721"/>
                <a:gd name="T65" fmla="*/ 266 h 397"/>
                <a:gd name="T66" fmla="*/ 422 w 721"/>
                <a:gd name="T67" fmla="*/ 323 h 397"/>
                <a:gd name="T68" fmla="*/ 474 w 721"/>
                <a:gd name="T69" fmla="*/ 352 h 397"/>
                <a:gd name="T70" fmla="*/ 506 w 721"/>
                <a:gd name="T71" fmla="*/ 357 h 397"/>
                <a:gd name="T72" fmla="*/ 532 w 721"/>
                <a:gd name="T73" fmla="*/ 343 h 397"/>
                <a:gd name="T74" fmla="*/ 563 w 721"/>
                <a:gd name="T75" fmla="*/ 266 h 3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21"/>
                <a:gd name="T115" fmla="*/ 0 h 397"/>
                <a:gd name="T116" fmla="*/ 721 w 721"/>
                <a:gd name="T117" fmla="*/ 397 h 39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21" h="397">
                  <a:moveTo>
                    <a:pt x="563" y="266"/>
                  </a:moveTo>
                  <a:lnTo>
                    <a:pt x="615" y="153"/>
                  </a:lnTo>
                  <a:lnTo>
                    <a:pt x="668" y="94"/>
                  </a:lnTo>
                  <a:lnTo>
                    <a:pt x="720" y="105"/>
                  </a:lnTo>
                  <a:lnTo>
                    <a:pt x="720" y="177"/>
                  </a:lnTo>
                  <a:lnTo>
                    <a:pt x="652" y="266"/>
                  </a:lnTo>
                  <a:lnTo>
                    <a:pt x="584" y="362"/>
                  </a:lnTo>
                  <a:lnTo>
                    <a:pt x="542" y="385"/>
                  </a:lnTo>
                  <a:lnTo>
                    <a:pt x="490" y="396"/>
                  </a:lnTo>
                  <a:lnTo>
                    <a:pt x="448" y="390"/>
                  </a:lnTo>
                  <a:lnTo>
                    <a:pt x="406" y="366"/>
                  </a:lnTo>
                  <a:lnTo>
                    <a:pt x="354" y="314"/>
                  </a:lnTo>
                  <a:lnTo>
                    <a:pt x="292" y="224"/>
                  </a:lnTo>
                  <a:lnTo>
                    <a:pt x="230" y="138"/>
                  </a:lnTo>
                  <a:lnTo>
                    <a:pt x="204" y="76"/>
                  </a:lnTo>
                  <a:lnTo>
                    <a:pt x="188" y="76"/>
                  </a:lnTo>
                  <a:lnTo>
                    <a:pt x="156" y="133"/>
                  </a:lnTo>
                  <a:lnTo>
                    <a:pt x="104" y="177"/>
                  </a:lnTo>
                  <a:lnTo>
                    <a:pt x="58" y="204"/>
                  </a:lnTo>
                  <a:lnTo>
                    <a:pt x="11" y="204"/>
                  </a:lnTo>
                  <a:lnTo>
                    <a:pt x="0" y="191"/>
                  </a:lnTo>
                  <a:lnTo>
                    <a:pt x="11" y="177"/>
                  </a:lnTo>
                  <a:lnTo>
                    <a:pt x="58" y="166"/>
                  </a:lnTo>
                  <a:lnTo>
                    <a:pt x="115" y="124"/>
                  </a:lnTo>
                  <a:lnTo>
                    <a:pt x="152" y="67"/>
                  </a:lnTo>
                  <a:lnTo>
                    <a:pt x="178" y="14"/>
                  </a:lnTo>
                  <a:lnTo>
                    <a:pt x="198" y="0"/>
                  </a:lnTo>
                  <a:lnTo>
                    <a:pt x="230" y="0"/>
                  </a:lnTo>
                  <a:lnTo>
                    <a:pt x="240" y="38"/>
                  </a:lnTo>
                  <a:lnTo>
                    <a:pt x="256" y="100"/>
                  </a:lnTo>
                  <a:lnTo>
                    <a:pt x="276" y="153"/>
                  </a:lnTo>
                  <a:lnTo>
                    <a:pt x="328" y="215"/>
                  </a:lnTo>
                  <a:lnTo>
                    <a:pt x="376" y="266"/>
                  </a:lnTo>
                  <a:lnTo>
                    <a:pt x="422" y="323"/>
                  </a:lnTo>
                  <a:lnTo>
                    <a:pt x="474" y="352"/>
                  </a:lnTo>
                  <a:lnTo>
                    <a:pt x="506" y="357"/>
                  </a:lnTo>
                  <a:lnTo>
                    <a:pt x="532" y="343"/>
                  </a:lnTo>
                  <a:lnTo>
                    <a:pt x="563" y="266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MY"/>
            </a:p>
          </p:txBody>
        </p:sp>
        <p:sp>
          <p:nvSpPr>
            <p:cNvPr id="111657" name="Freeform 90"/>
            <p:cNvSpPr>
              <a:spLocks/>
            </p:cNvSpPr>
            <p:nvPr/>
          </p:nvSpPr>
          <p:spPr bwMode="auto">
            <a:xfrm>
              <a:off x="4035" y="1890"/>
              <a:ext cx="392" cy="344"/>
            </a:xfrm>
            <a:custGeom>
              <a:avLst/>
              <a:gdLst>
                <a:gd name="T0" fmla="*/ 146 w 392"/>
                <a:gd name="T1" fmla="*/ 103 h 344"/>
                <a:gd name="T2" fmla="*/ 192 w 392"/>
                <a:gd name="T3" fmla="*/ 38 h 344"/>
                <a:gd name="T4" fmla="*/ 234 w 392"/>
                <a:gd name="T5" fmla="*/ 14 h 344"/>
                <a:gd name="T6" fmla="*/ 302 w 392"/>
                <a:gd name="T7" fmla="*/ 0 h 344"/>
                <a:gd name="T8" fmla="*/ 359 w 392"/>
                <a:gd name="T9" fmla="*/ 18 h 344"/>
                <a:gd name="T10" fmla="*/ 380 w 392"/>
                <a:gd name="T11" fmla="*/ 47 h 344"/>
                <a:gd name="T12" fmla="*/ 391 w 392"/>
                <a:gd name="T13" fmla="*/ 85 h 344"/>
                <a:gd name="T14" fmla="*/ 391 w 392"/>
                <a:gd name="T15" fmla="*/ 142 h 344"/>
                <a:gd name="T16" fmla="*/ 375 w 392"/>
                <a:gd name="T17" fmla="*/ 228 h 344"/>
                <a:gd name="T18" fmla="*/ 328 w 392"/>
                <a:gd name="T19" fmla="*/ 295 h 344"/>
                <a:gd name="T20" fmla="*/ 276 w 392"/>
                <a:gd name="T21" fmla="*/ 332 h 344"/>
                <a:gd name="T22" fmla="*/ 214 w 392"/>
                <a:gd name="T23" fmla="*/ 343 h 344"/>
                <a:gd name="T24" fmla="*/ 172 w 392"/>
                <a:gd name="T25" fmla="*/ 332 h 344"/>
                <a:gd name="T26" fmla="*/ 146 w 392"/>
                <a:gd name="T27" fmla="*/ 290 h 344"/>
                <a:gd name="T28" fmla="*/ 135 w 392"/>
                <a:gd name="T29" fmla="*/ 223 h 344"/>
                <a:gd name="T30" fmla="*/ 135 w 392"/>
                <a:gd name="T31" fmla="*/ 147 h 344"/>
                <a:gd name="T32" fmla="*/ 0 w 392"/>
                <a:gd name="T33" fmla="*/ 152 h 344"/>
                <a:gd name="T34" fmla="*/ 10 w 392"/>
                <a:gd name="T35" fmla="*/ 127 h 344"/>
                <a:gd name="T36" fmla="*/ 140 w 392"/>
                <a:gd name="T37" fmla="*/ 124 h 344"/>
                <a:gd name="T38" fmla="*/ 146 w 392"/>
                <a:gd name="T39" fmla="*/ 103 h 3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92"/>
                <a:gd name="T61" fmla="*/ 0 h 344"/>
                <a:gd name="T62" fmla="*/ 392 w 392"/>
                <a:gd name="T63" fmla="*/ 344 h 34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92" h="344">
                  <a:moveTo>
                    <a:pt x="146" y="103"/>
                  </a:moveTo>
                  <a:lnTo>
                    <a:pt x="192" y="38"/>
                  </a:lnTo>
                  <a:lnTo>
                    <a:pt x="234" y="14"/>
                  </a:lnTo>
                  <a:lnTo>
                    <a:pt x="302" y="0"/>
                  </a:lnTo>
                  <a:lnTo>
                    <a:pt x="359" y="18"/>
                  </a:lnTo>
                  <a:lnTo>
                    <a:pt x="380" y="47"/>
                  </a:lnTo>
                  <a:lnTo>
                    <a:pt x="391" y="85"/>
                  </a:lnTo>
                  <a:lnTo>
                    <a:pt x="391" y="142"/>
                  </a:lnTo>
                  <a:lnTo>
                    <a:pt x="375" y="228"/>
                  </a:lnTo>
                  <a:lnTo>
                    <a:pt x="328" y="295"/>
                  </a:lnTo>
                  <a:lnTo>
                    <a:pt x="276" y="332"/>
                  </a:lnTo>
                  <a:lnTo>
                    <a:pt x="214" y="343"/>
                  </a:lnTo>
                  <a:lnTo>
                    <a:pt x="172" y="332"/>
                  </a:lnTo>
                  <a:lnTo>
                    <a:pt x="146" y="290"/>
                  </a:lnTo>
                  <a:lnTo>
                    <a:pt x="135" y="223"/>
                  </a:lnTo>
                  <a:lnTo>
                    <a:pt x="135" y="147"/>
                  </a:lnTo>
                  <a:lnTo>
                    <a:pt x="0" y="152"/>
                  </a:lnTo>
                  <a:lnTo>
                    <a:pt x="10" y="127"/>
                  </a:lnTo>
                  <a:lnTo>
                    <a:pt x="140" y="124"/>
                  </a:lnTo>
                  <a:lnTo>
                    <a:pt x="146" y="103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60565447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3"/>
          <p:cNvSpPr>
            <a:spLocks noGrp="1"/>
          </p:cNvSpPr>
          <p:nvPr>
            <p:ph idx="1"/>
          </p:nvPr>
        </p:nvSpPr>
        <p:spPr>
          <a:xfrm>
            <a:off x="373063" y="1127125"/>
            <a:ext cx="8229600" cy="990600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Char char=""/>
            </a:pPr>
            <a:r>
              <a:rPr lang="en-US" altLang="en-US" sz="2400" dirty="0" err="1" smtClean="0">
                <a:solidFill>
                  <a:srgbClr val="FF0000"/>
                </a:solidFill>
              </a:rPr>
              <a:t>Keperluan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</a:rPr>
              <a:t>Jalan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</a:rPr>
              <a:t>Keluar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</a:rPr>
              <a:t>keselamatan</a:t>
            </a:r>
            <a:r>
              <a:rPr lang="en-US" altLang="en-US" sz="2400" dirty="0" smtClean="0">
                <a:solidFill>
                  <a:srgbClr val="FF0000"/>
                </a:solidFill>
              </a:rPr>
              <a:t>, </a:t>
            </a:r>
          </a:p>
          <a:p>
            <a:pPr marL="0" indent="0" defTabSz="354013" eaLnBrk="1" hangingPunct="1">
              <a:buNone/>
            </a:pPr>
            <a:r>
              <a:rPr lang="en-US" altLang="en-US" sz="2400" dirty="0" smtClean="0">
                <a:solidFill>
                  <a:srgbClr val="FF0000"/>
                </a:solidFill>
              </a:rPr>
              <a:t>	</a:t>
            </a:r>
            <a:r>
              <a:rPr lang="en-US" altLang="en-US" sz="2400" dirty="0" err="1" smtClean="0">
                <a:solidFill>
                  <a:srgbClr val="FF0000"/>
                </a:solidFill>
              </a:rPr>
              <a:t>Pencahayaan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</a:rPr>
              <a:t>dan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</a:rPr>
              <a:t>Tanda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</a:rPr>
              <a:t>Keluar</a:t>
            </a:r>
            <a:endParaRPr lang="en-US" altLang="en-US" sz="2400" dirty="0" smtClean="0">
              <a:solidFill>
                <a:srgbClr val="FF0000"/>
              </a:solidFill>
            </a:endParaRPr>
          </a:p>
        </p:txBody>
      </p:sp>
      <p:grpSp>
        <p:nvGrpSpPr>
          <p:cNvPr id="113667" name="Group 6"/>
          <p:cNvGrpSpPr>
            <a:grpSpLocks/>
          </p:cNvGrpSpPr>
          <p:nvPr/>
        </p:nvGrpSpPr>
        <p:grpSpPr bwMode="auto">
          <a:xfrm>
            <a:off x="152400" y="2209800"/>
            <a:ext cx="8915400" cy="4402138"/>
            <a:chOff x="456" y="480"/>
            <a:chExt cx="4848" cy="2664"/>
          </a:xfrm>
        </p:grpSpPr>
        <p:grpSp>
          <p:nvGrpSpPr>
            <p:cNvPr id="113669" name="Group 7"/>
            <p:cNvGrpSpPr>
              <a:grpSpLocks/>
            </p:cNvGrpSpPr>
            <p:nvPr/>
          </p:nvGrpSpPr>
          <p:grpSpPr bwMode="auto">
            <a:xfrm>
              <a:off x="456" y="480"/>
              <a:ext cx="4848" cy="2664"/>
              <a:chOff x="432" y="504"/>
              <a:chExt cx="4848" cy="2664"/>
            </a:xfrm>
          </p:grpSpPr>
          <p:grpSp>
            <p:nvGrpSpPr>
              <p:cNvPr id="113687" name="Group 8"/>
              <p:cNvGrpSpPr>
                <a:grpSpLocks/>
              </p:cNvGrpSpPr>
              <p:nvPr/>
            </p:nvGrpSpPr>
            <p:grpSpPr bwMode="auto">
              <a:xfrm>
                <a:off x="432" y="504"/>
                <a:ext cx="4848" cy="2664"/>
                <a:chOff x="1800" y="5940"/>
                <a:chExt cx="9720" cy="4140"/>
              </a:xfrm>
            </p:grpSpPr>
            <p:grpSp>
              <p:nvGrpSpPr>
                <p:cNvPr id="113690" name="Group 9"/>
                <p:cNvGrpSpPr>
                  <a:grpSpLocks/>
                </p:cNvGrpSpPr>
                <p:nvPr/>
              </p:nvGrpSpPr>
              <p:grpSpPr bwMode="auto">
                <a:xfrm>
                  <a:off x="1800" y="5940"/>
                  <a:ext cx="9720" cy="4140"/>
                  <a:chOff x="1440" y="5940"/>
                  <a:chExt cx="9720" cy="4140"/>
                </a:xfrm>
              </p:grpSpPr>
              <p:grpSp>
                <p:nvGrpSpPr>
                  <p:cNvPr id="113707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1440" y="5940"/>
                    <a:ext cx="9720" cy="4140"/>
                    <a:chOff x="1440" y="5940"/>
                    <a:chExt cx="9720" cy="4140"/>
                  </a:xfrm>
                </p:grpSpPr>
                <p:grpSp>
                  <p:nvGrpSpPr>
                    <p:cNvPr id="113717" name="Group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40" y="5940"/>
                      <a:ext cx="9720" cy="4140"/>
                      <a:chOff x="1440" y="5940"/>
                      <a:chExt cx="9720" cy="4140"/>
                    </a:xfrm>
                  </p:grpSpPr>
                  <p:sp>
                    <p:nvSpPr>
                      <p:cNvPr id="113727" name="Rectangle 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40" y="5940"/>
                        <a:ext cx="9720" cy="414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76200" cmpd="tri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lnSpc>
                            <a:spcPct val="90000"/>
                          </a:lnSpc>
                          <a:spcBef>
                            <a:spcPts val="1000"/>
                          </a:spcBef>
                          <a:buFont typeface="Arial" panose="020B0604020202020204" pitchFamily="34" charset="0"/>
                          <a:buChar char="•"/>
                          <a:defRPr sz="220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defRPr>
                        </a:lvl1pPr>
                        <a:lvl2pPr marL="742950" indent="-28575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defRPr>
                        </a:lvl2pPr>
                        <a:lvl3pPr marL="11430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defRPr>
                        </a:lvl3pPr>
                        <a:lvl4pPr marL="16002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defRPr>
                        </a:lvl4pPr>
                        <a:lvl5pPr marL="20574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defRPr>
                        </a:lvl5pPr>
                        <a:lvl6pPr marL="2514600" indent="-228600" defTabSz="4572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defRPr>
                        </a:lvl6pPr>
                        <a:lvl7pPr marL="2971800" indent="-228600" defTabSz="4572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defRPr>
                        </a:lvl7pPr>
                        <a:lvl8pPr marL="3429000" indent="-228600" defTabSz="4572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defRPr>
                        </a:lvl8pPr>
                        <a:lvl9pPr marL="3886200" indent="-228600" defTabSz="4572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defRPr>
                        </a:lvl9pPr>
                      </a:lstStyle>
                      <a:p>
                        <a:pPr eaLnBrk="1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3728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1160" y="7560"/>
                        <a:ext cx="0" cy="36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MY"/>
                      </a:p>
                    </p:txBody>
                  </p:sp>
                  <p:sp>
                    <p:nvSpPr>
                      <p:cNvPr id="113729" name="Line 1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440" y="7560"/>
                        <a:ext cx="0" cy="36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MY"/>
                      </a:p>
                    </p:txBody>
                  </p:sp>
                  <p:grpSp>
                    <p:nvGrpSpPr>
                      <p:cNvPr id="113730" name="Group 1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080" y="8280"/>
                        <a:ext cx="1080" cy="1440"/>
                        <a:chOff x="10080" y="8280"/>
                        <a:chExt cx="1080" cy="1440"/>
                      </a:xfrm>
                    </p:grpSpPr>
                    <p:sp>
                      <p:nvSpPr>
                        <p:cNvPr id="113754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080" y="8280"/>
                          <a:ext cx="1080" cy="72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5715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>
                            <a:lnSpc>
                              <a:spcPct val="90000"/>
                            </a:lnSpc>
                            <a:spcBef>
                              <a:spcPts val="1000"/>
                            </a:spcBef>
                            <a:buFont typeface="Arial" panose="020B0604020202020204" pitchFamily="34" charset="0"/>
                            <a:buChar char="•"/>
                            <a:defRPr sz="220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defRPr>
                          </a:lvl1pPr>
                          <a:lvl2pPr marL="742950" indent="-285750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buFont typeface="Arial" panose="020B0604020202020204" pitchFamily="34" charset="0"/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defRPr>
                          </a:lvl2pPr>
                          <a:lvl3pPr marL="1143000" indent="-228600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buFont typeface="Arial" panose="020B0604020202020204" pitchFamily="34" charset="0"/>
                            <a:buChar char="•"/>
                            <a:defRPr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defRPr>
                          </a:lvl3pPr>
                          <a:lvl4pPr marL="1600200" indent="-228600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buFont typeface="Arial" panose="020B0604020202020204" pitchFamily="34" charset="0"/>
                            <a:buChar char="•"/>
                            <a:defRPr sz="160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defRPr>
                          </a:lvl4pPr>
                          <a:lvl5pPr marL="2057400" indent="-228600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buFont typeface="Arial" panose="020B0604020202020204" pitchFamily="34" charset="0"/>
                            <a:buChar char="•"/>
                            <a:defRPr sz="160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defRPr>
                          </a:lvl5pPr>
                          <a:lvl6pPr marL="2514600" indent="-228600" defTabSz="457200" eaLnBrk="0" fontAlgn="base" hangingPunct="0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•"/>
                            <a:defRPr sz="160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defRPr>
                          </a:lvl6pPr>
                          <a:lvl7pPr marL="2971800" indent="-228600" defTabSz="457200" eaLnBrk="0" fontAlgn="base" hangingPunct="0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•"/>
                            <a:defRPr sz="160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defRPr>
                          </a:lvl7pPr>
                          <a:lvl8pPr marL="3429000" indent="-228600" defTabSz="457200" eaLnBrk="0" fontAlgn="base" hangingPunct="0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•"/>
                            <a:defRPr sz="160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defRPr>
                          </a:lvl8pPr>
                          <a:lvl9pPr marL="3886200" indent="-228600" defTabSz="457200" eaLnBrk="0" fontAlgn="base" hangingPunct="0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•"/>
                            <a:defRPr sz="160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defRPr>
                          </a:lvl9pPr>
                        </a:lstStyle>
                        <a:p>
                          <a:pPr ea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3755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080" y="9000"/>
                          <a:ext cx="1080" cy="72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5715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>
                            <a:lnSpc>
                              <a:spcPct val="90000"/>
                            </a:lnSpc>
                            <a:spcBef>
                              <a:spcPts val="1000"/>
                            </a:spcBef>
                            <a:buFont typeface="Arial" panose="020B0604020202020204" pitchFamily="34" charset="0"/>
                            <a:buChar char="•"/>
                            <a:defRPr sz="220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defRPr>
                          </a:lvl1pPr>
                          <a:lvl2pPr marL="742950" indent="-285750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buFont typeface="Arial" panose="020B0604020202020204" pitchFamily="34" charset="0"/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defRPr>
                          </a:lvl2pPr>
                          <a:lvl3pPr marL="1143000" indent="-228600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buFont typeface="Arial" panose="020B0604020202020204" pitchFamily="34" charset="0"/>
                            <a:buChar char="•"/>
                            <a:defRPr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defRPr>
                          </a:lvl3pPr>
                          <a:lvl4pPr marL="1600200" indent="-228600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buFont typeface="Arial" panose="020B0604020202020204" pitchFamily="34" charset="0"/>
                            <a:buChar char="•"/>
                            <a:defRPr sz="160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defRPr>
                          </a:lvl4pPr>
                          <a:lvl5pPr marL="2057400" indent="-228600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buFont typeface="Arial" panose="020B0604020202020204" pitchFamily="34" charset="0"/>
                            <a:buChar char="•"/>
                            <a:defRPr sz="160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defRPr>
                          </a:lvl5pPr>
                          <a:lvl6pPr marL="2514600" indent="-228600" defTabSz="457200" eaLnBrk="0" fontAlgn="base" hangingPunct="0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•"/>
                            <a:defRPr sz="160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defRPr>
                          </a:lvl6pPr>
                          <a:lvl7pPr marL="2971800" indent="-228600" defTabSz="457200" eaLnBrk="0" fontAlgn="base" hangingPunct="0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•"/>
                            <a:defRPr sz="160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defRPr>
                          </a:lvl7pPr>
                          <a:lvl8pPr marL="3429000" indent="-228600" defTabSz="457200" eaLnBrk="0" fontAlgn="base" hangingPunct="0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•"/>
                            <a:defRPr sz="160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defRPr>
                          </a:lvl8pPr>
                          <a:lvl9pPr marL="3886200" indent="-228600" defTabSz="457200" eaLnBrk="0" fontAlgn="base" hangingPunct="0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•"/>
                            <a:defRPr sz="1600">
                              <a:solidFill>
                                <a:schemeClr val="tx1"/>
                              </a:solidFill>
                              <a:latin typeface="Century Gothic" panose="020B0502020202020204" pitchFamily="34" charset="0"/>
                            </a:defRPr>
                          </a:lvl9pPr>
                        </a:lstStyle>
                        <a:p>
                          <a:pPr ea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3756" name="Line 1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0080" y="8460"/>
                          <a:ext cx="0" cy="360"/>
                        </a:xfrm>
                        <a:prstGeom prst="line">
                          <a:avLst/>
                        </a:prstGeom>
                        <a:noFill/>
                        <a:ln w="38100">
                          <a:solidFill>
                            <a:srgbClr val="FFFFFF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MY"/>
                        </a:p>
                      </p:txBody>
                    </p:sp>
                    <p:sp>
                      <p:nvSpPr>
                        <p:cNvPr id="113757" name="Line 1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0080" y="9180"/>
                          <a:ext cx="0" cy="360"/>
                        </a:xfrm>
                        <a:prstGeom prst="line">
                          <a:avLst/>
                        </a:prstGeom>
                        <a:noFill/>
                        <a:ln w="38100">
                          <a:solidFill>
                            <a:srgbClr val="FFFFFF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MY"/>
                        </a:p>
                      </p:txBody>
                    </p:sp>
                  </p:grpSp>
                  <p:sp>
                    <p:nvSpPr>
                      <p:cNvPr id="113731" name="Line 2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520" y="7380"/>
                        <a:ext cx="7560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MY"/>
                      </a:p>
                    </p:txBody>
                  </p:sp>
                  <p:sp>
                    <p:nvSpPr>
                      <p:cNvPr id="113732" name="Line 2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000" y="8280"/>
                        <a:ext cx="0" cy="180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MY"/>
                      </a:p>
                    </p:txBody>
                  </p:sp>
                  <p:sp>
                    <p:nvSpPr>
                      <p:cNvPr id="113733" name="Line 2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520" y="8460"/>
                        <a:ext cx="6480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MY"/>
                      </a:p>
                    </p:txBody>
                  </p:sp>
                  <p:sp>
                    <p:nvSpPr>
                      <p:cNvPr id="113734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520" y="8280"/>
                        <a:ext cx="0" cy="108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MY"/>
                      </a:p>
                    </p:txBody>
                  </p:sp>
                  <p:grpSp>
                    <p:nvGrpSpPr>
                      <p:cNvPr id="113735" name="Group 2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9000" y="7920"/>
                        <a:ext cx="360" cy="360"/>
                        <a:chOff x="6660" y="7920"/>
                        <a:chExt cx="360" cy="360"/>
                      </a:xfrm>
                    </p:grpSpPr>
                    <p:sp>
                      <p:nvSpPr>
                        <p:cNvPr id="113752" name="Line 2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660" y="7920"/>
                          <a:ext cx="360" cy="360"/>
                        </a:xfrm>
                        <a:prstGeom prst="line">
                          <a:avLst/>
                        </a:prstGeom>
                        <a:noFill/>
                        <a:ln w="57150" cmpd="thinThick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MY"/>
                        </a:p>
                      </p:txBody>
                    </p:sp>
                    <p:sp>
                      <p:nvSpPr>
                        <p:cNvPr id="113753" name="Line 2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60" y="8280"/>
                          <a:ext cx="360" cy="0"/>
                        </a:xfrm>
                        <a:prstGeom prst="line">
                          <a:avLst/>
                        </a:prstGeom>
                        <a:noFill/>
                        <a:ln w="57150" cmpd="thinThick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MY"/>
                        </a:p>
                      </p:txBody>
                    </p:sp>
                  </p:grpSp>
                  <p:grpSp>
                    <p:nvGrpSpPr>
                      <p:cNvPr id="113736" name="Group 27"/>
                      <p:cNvGrpSpPr>
                        <a:grpSpLocks/>
                      </p:cNvGrpSpPr>
                      <p:nvPr/>
                    </p:nvGrpSpPr>
                    <p:grpSpPr bwMode="auto">
                      <a:xfrm flipV="1">
                        <a:off x="9000" y="7560"/>
                        <a:ext cx="360" cy="360"/>
                        <a:chOff x="6660" y="7920"/>
                        <a:chExt cx="360" cy="360"/>
                      </a:xfrm>
                    </p:grpSpPr>
                    <p:sp>
                      <p:nvSpPr>
                        <p:cNvPr id="113750" name="Line 2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660" y="7920"/>
                          <a:ext cx="360" cy="360"/>
                        </a:xfrm>
                        <a:prstGeom prst="line">
                          <a:avLst/>
                        </a:prstGeom>
                        <a:noFill/>
                        <a:ln w="57150" cmpd="thinThick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MY"/>
                        </a:p>
                      </p:txBody>
                    </p:sp>
                    <p:sp>
                      <p:nvSpPr>
                        <p:cNvPr id="113751" name="Line 2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60" y="8280"/>
                          <a:ext cx="360" cy="0"/>
                        </a:xfrm>
                        <a:prstGeom prst="line">
                          <a:avLst/>
                        </a:prstGeom>
                        <a:noFill/>
                        <a:ln w="57150" cmpd="thinThick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MY"/>
                        </a:p>
                      </p:txBody>
                    </p:sp>
                  </p:grpSp>
                  <p:sp>
                    <p:nvSpPr>
                      <p:cNvPr id="113737" name="Line 3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000" y="7380"/>
                        <a:ext cx="0" cy="18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MY"/>
                      </a:p>
                    </p:txBody>
                  </p:sp>
                  <p:grpSp>
                    <p:nvGrpSpPr>
                      <p:cNvPr id="113738" name="Group 3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520" y="9360"/>
                        <a:ext cx="360" cy="360"/>
                        <a:chOff x="6660" y="7920"/>
                        <a:chExt cx="360" cy="360"/>
                      </a:xfrm>
                    </p:grpSpPr>
                    <p:sp>
                      <p:nvSpPr>
                        <p:cNvPr id="113748" name="Line 3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660" y="7920"/>
                          <a:ext cx="360" cy="360"/>
                        </a:xfrm>
                        <a:prstGeom prst="line">
                          <a:avLst/>
                        </a:prstGeom>
                        <a:noFill/>
                        <a:ln w="57150" cmpd="thinThick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MY"/>
                        </a:p>
                      </p:txBody>
                    </p:sp>
                    <p:sp>
                      <p:nvSpPr>
                        <p:cNvPr id="113749" name="Line 3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660" y="8280"/>
                          <a:ext cx="360" cy="0"/>
                        </a:xfrm>
                        <a:prstGeom prst="line">
                          <a:avLst/>
                        </a:prstGeom>
                        <a:noFill/>
                        <a:ln w="57150" cmpd="thinThick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MY"/>
                        </a:p>
                      </p:txBody>
                    </p:sp>
                  </p:grpSp>
                  <p:sp>
                    <p:nvSpPr>
                      <p:cNvPr id="113739" name="Line 3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520" y="9720"/>
                        <a:ext cx="0" cy="36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MY"/>
                      </a:p>
                    </p:txBody>
                  </p:sp>
                  <p:sp>
                    <p:nvSpPr>
                      <p:cNvPr id="113740" name="Line 3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220" y="5940"/>
                        <a:ext cx="0" cy="144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MY"/>
                      </a:p>
                    </p:txBody>
                  </p:sp>
                  <p:sp>
                    <p:nvSpPr>
                      <p:cNvPr id="113741" name="Line 3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380" y="5940"/>
                        <a:ext cx="0" cy="144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MY"/>
                      </a:p>
                    </p:txBody>
                  </p:sp>
                  <p:sp>
                    <p:nvSpPr>
                      <p:cNvPr id="113742" name="Line 3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220" y="8460"/>
                        <a:ext cx="0" cy="162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MY"/>
                      </a:p>
                    </p:txBody>
                  </p:sp>
                  <p:sp>
                    <p:nvSpPr>
                      <p:cNvPr id="113743" name="Line 3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960" y="7380"/>
                        <a:ext cx="3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MY"/>
                      </a:p>
                    </p:txBody>
                  </p:sp>
                  <p:sp>
                    <p:nvSpPr>
                      <p:cNvPr id="113744" name="Line 3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960" y="8460"/>
                        <a:ext cx="3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MY"/>
                      </a:p>
                    </p:txBody>
                  </p:sp>
                  <p:sp>
                    <p:nvSpPr>
                      <p:cNvPr id="113745" name="Line 4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80" y="8460"/>
                        <a:ext cx="3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MY"/>
                      </a:p>
                    </p:txBody>
                  </p:sp>
                  <p:sp>
                    <p:nvSpPr>
                      <p:cNvPr id="113746" name="Line 4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80" y="7380"/>
                        <a:ext cx="3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MY"/>
                      </a:p>
                    </p:txBody>
                  </p:sp>
                  <p:sp>
                    <p:nvSpPr>
                      <p:cNvPr id="113747" name="Line 4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920" y="7380"/>
                        <a:ext cx="3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MY"/>
                      </a:p>
                    </p:txBody>
                  </p:sp>
                </p:grpSp>
                <p:grpSp>
                  <p:nvGrpSpPr>
                    <p:cNvPr id="113718" name="Group 43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10080" y="5940"/>
                      <a:ext cx="1080" cy="2340"/>
                      <a:chOff x="1440" y="5940"/>
                      <a:chExt cx="1080" cy="2340"/>
                    </a:xfrm>
                  </p:grpSpPr>
                  <p:sp>
                    <p:nvSpPr>
                      <p:cNvPr id="113719" name="Rectangle 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40" y="5940"/>
                        <a:ext cx="1080" cy="72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lnSpc>
                            <a:spcPct val="90000"/>
                          </a:lnSpc>
                          <a:spcBef>
                            <a:spcPts val="1000"/>
                          </a:spcBef>
                          <a:buFont typeface="Arial" panose="020B0604020202020204" pitchFamily="34" charset="0"/>
                          <a:buChar char="•"/>
                          <a:defRPr sz="220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defRPr>
                        </a:lvl1pPr>
                        <a:lvl2pPr marL="742950" indent="-28575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defRPr>
                        </a:lvl2pPr>
                        <a:lvl3pPr marL="11430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defRPr>
                        </a:lvl3pPr>
                        <a:lvl4pPr marL="16002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defRPr>
                        </a:lvl4pPr>
                        <a:lvl5pPr marL="20574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defRPr>
                        </a:lvl5pPr>
                        <a:lvl6pPr marL="2514600" indent="-228600" defTabSz="4572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defRPr>
                        </a:lvl6pPr>
                        <a:lvl7pPr marL="2971800" indent="-228600" defTabSz="4572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defRPr>
                        </a:lvl7pPr>
                        <a:lvl8pPr marL="3429000" indent="-228600" defTabSz="4572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defRPr>
                        </a:lvl8pPr>
                        <a:lvl9pPr marL="3886200" indent="-228600" defTabSz="4572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defRPr>
                        </a:lvl9pPr>
                      </a:lstStyle>
                      <a:p>
                        <a:pPr eaLnBrk="1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3720" name="Text Box 45" descr="Light horizontal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440" y="6660"/>
                        <a:ext cx="1080" cy="720"/>
                      </a:xfrm>
                      <a:prstGeom prst="rect">
                        <a:avLst/>
                      </a:prstGeom>
                      <a:blipFill dpi="0" rotWithShape="0">
                        <a:blip r:embed="rId3"/>
                        <a:srcRect/>
                        <a:tile tx="0" ty="0" sx="100000" sy="100000" flip="none" algn="tl"/>
                      </a:blipFill>
                      <a:ln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lnSpc>
                            <a:spcPct val="90000"/>
                          </a:lnSpc>
                          <a:spcBef>
                            <a:spcPts val="1000"/>
                          </a:spcBef>
                          <a:buFont typeface="Arial" panose="020B0604020202020204" pitchFamily="34" charset="0"/>
                          <a:buChar char="•"/>
                          <a:defRPr sz="220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defRPr>
                        </a:lvl1pPr>
                        <a:lvl2pPr marL="742950" indent="-28575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defRPr>
                        </a:lvl2pPr>
                        <a:lvl3pPr marL="11430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defRPr>
                        </a:lvl3pPr>
                        <a:lvl4pPr marL="16002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defRPr>
                        </a:lvl4pPr>
                        <a:lvl5pPr marL="20574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defRPr>
                        </a:lvl5pPr>
                        <a:lvl6pPr marL="2514600" indent="-228600" defTabSz="4572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defRPr>
                        </a:lvl6pPr>
                        <a:lvl7pPr marL="2971800" indent="-228600" defTabSz="4572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defRPr>
                        </a:lvl7pPr>
                        <a:lvl8pPr marL="3429000" indent="-228600" defTabSz="4572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defRPr>
                        </a:lvl8pPr>
                        <a:lvl9pPr marL="3886200" indent="-228600" defTabSz="4572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defRPr>
                        </a:lvl9pPr>
                      </a:lstStyle>
                      <a:p>
                        <a:pPr eaLnBrk="1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200"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3721" name="Line 4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980" y="6660"/>
                        <a:ext cx="0" cy="7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MY"/>
                      </a:p>
                    </p:txBody>
                  </p:sp>
                  <p:sp>
                    <p:nvSpPr>
                      <p:cNvPr id="113722" name="Line 4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520" y="7380"/>
                        <a:ext cx="0" cy="36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MY"/>
                      </a:p>
                    </p:txBody>
                  </p:sp>
                  <p:sp>
                    <p:nvSpPr>
                      <p:cNvPr id="113723" name="Line 4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160" y="7740"/>
                        <a:ext cx="360" cy="360"/>
                      </a:xfrm>
                      <a:prstGeom prst="line">
                        <a:avLst/>
                      </a:prstGeom>
                      <a:noFill/>
                      <a:ln w="57150" cmpd="thinThick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MY"/>
                      </a:p>
                    </p:txBody>
                  </p:sp>
                  <p:sp>
                    <p:nvSpPr>
                      <p:cNvPr id="113724" name="Line 4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160" y="8100"/>
                        <a:ext cx="360" cy="0"/>
                      </a:xfrm>
                      <a:prstGeom prst="line">
                        <a:avLst/>
                      </a:prstGeom>
                      <a:noFill/>
                      <a:ln w="57150" cmpd="thinThick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MY"/>
                      </a:p>
                    </p:txBody>
                  </p:sp>
                  <p:sp>
                    <p:nvSpPr>
                      <p:cNvPr id="113725" name="Line 5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440" y="8280"/>
                        <a:ext cx="1080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MY"/>
                      </a:p>
                    </p:txBody>
                  </p:sp>
                  <p:sp>
                    <p:nvSpPr>
                      <p:cNvPr id="113726" name="Line 5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520" y="8100"/>
                        <a:ext cx="0" cy="18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MY"/>
                      </a:p>
                    </p:txBody>
                  </p:sp>
                </p:grpSp>
              </p:grpSp>
              <p:grpSp>
                <p:nvGrpSpPr>
                  <p:cNvPr id="113708" name="Group 52"/>
                  <p:cNvGrpSpPr>
                    <a:grpSpLocks/>
                  </p:cNvGrpSpPr>
                  <p:nvPr/>
                </p:nvGrpSpPr>
                <p:grpSpPr bwMode="auto">
                  <a:xfrm>
                    <a:off x="1440" y="5940"/>
                    <a:ext cx="1080" cy="2340"/>
                    <a:chOff x="1440" y="5940"/>
                    <a:chExt cx="1080" cy="2340"/>
                  </a:xfrm>
                </p:grpSpPr>
                <p:sp>
                  <p:nvSpPr>
                    <p:cNvPr id="113709" name="Rectangle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40" y="5940"/>
                      <a:ext cx="1080" cy="72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285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180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3710" name="Text Box 54" descr="Light horizontal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40" y="6660"/>
                      <a:ext cx="1080" cy="720"/>
                    </a:xfrm>
                    <a:prstGeom prst="rect">
                      <a:avLst/>
                    </a:pr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 w="285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120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3711" name="Line 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80" y="6660"/>
                      <a:ext cx="0" cy="7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MY"/>
                    </a:p>
                  </p:txBody>
                </p:sp>
                <p:sp>
                  <p:nvSpPr>
                    <p:cNvPr id="113712" name="Line 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20" y="7380"/>
                      <a:ext cx="0" cy="36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MY"/>
                    </a:p>
                  </p:txBody>
                </p:sp>
                <p:sp>
                  <p:nvSpPr>
                    <p:cNvPr id="113713" name="Line 5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160" y="7740"/>
                      <a:ext cx="360" cy="360"/>
                    </a:xfrm>
                    <a:prstGeom prst="line">
                      <a:avLst/>
                    </a:prstGeom>
                    <a:noFill/>
                    <a:ln w="57150" cmpd="thinThick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MY"/>
                    </a:p>
                  </p:txBody>
                </p:sp>
                <p:sp>
                  <p:nvSpPr>
                    <p:cNvPr id="113714" name="Line 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60" y="8100"/>
                      <a:ext cx="360" cy="0"/>
                    </a:xfrm>
                    <a:prstGeom prst="line">
                      <a:avLst/>
                    </a:prstGeom>
                    <a:noFill/>
                    <a:ln w="57150" cmpd="thinThick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MY"/>
                    </a:p>
                  </p:txBody>
                </p:sp>
                <p:sp>
                  <p:nvSpPr>
                    <p:cNvPr id="113715" name="Line 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8280"/>
                      <a:ext cx="1080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MY"/>
                    </a:p>
                  </p:txBody>
                </p:sp>
                <p:sp>
                  <p:nvSpPr>
                    <p:cNvPr id="113716" name="Line 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20" y="8100"/>
                      <a:ext cx="0" cy="18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MY"/>
                    </a:p>
                  </p:txBody>
                </p:sp>
              </p:grpSp>
            </p:grpSp>
            <p:grpSp>
              <p:nvGrpSpPr>
                <p:cNvPr id="113691" name="Group 61"/>
                <p:cNvGrpSpPr>
                  <a:grpSpLocks/>
                </p:cNvGrpSpPr>
                <p:nvPr/>
              </p:nvGrpSpPr>
              <p:grpSpPr bwMode="auto">
                <a:xfrm>
                  <a:off x="4320" y="7020"/>
                  <a:ext cx="360" cy="360"/>
                  <a:chOff x="3960" y="7020"/>
                  <a:chExt cx="360" cy="360"/>
                </a:xfrm>
              </p:grpSpPr>
              <p:sp>
                <p:nvSpPr>
                  <p:cNvPr id="113705" name="Line 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60" y="7020"/>
                    <a:ext cx="0" cy="36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MY"/>
                  </a:p>
                </p:txBody>
              </p:sp>
              <p:sp>
                <p:nvSpPr>
                  <p:cNvPr id="113706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7020"/>
                    <a:ext cx="360" cy="36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MY"/>
                  </a:p>
                </p:txBody>
              </p:sp>
            </p:grpSp>
            <p:grpSp>
              <p:nvGrpSpPr>
                <p:cNvPr id="113692" name="Group 64"/>
                <p:cNvGrpSpPr>
                  <a:grpSpLocks/>
                </p:cNvGrpSpPr>
                <p:nvPr/>
              </p:nvGrpSpPr>
              <p:grpSpPr bwMode="auto">
                <a:xfrm>
                  <a:off x="8280" y="7020"/>
                  <a:ext cx="360" cy="360"/>
                  <a:chOff x="3960" y="7020"/>
                  <a:chExt cx="360" cy="360"/>
                </a:xfrm>
              </p:grpSpPr>
              <p:sp>
                <p:nvSpPr>
                  <p:cNvPr id="113703" name="Line 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60" y="7020"/>
                    <a:ext cx="0" cy="36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MY"/>
                  </a:p>
                </p:txBody>
              </p:sp>
              <p:sp>
                <p:nvSpPr>
                  <p:cNvPr id="113704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7020"/>
                    <a:ext cx="360" cy="36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MY"/>
                  </a:p>
                </p:txBody>
              </p:sp>
            </p:grpSp>
            <p:grpSp>
              <p:nvGrpSpPr>
                <p:cNvPr id="113693" name="Group 67"/>
                <p:cNvGrpSpPr>
                  <a:grpSpLocks/>
                </p:cNvGrpSpPr>
                <p:nvPr/>
              </p:nvGrpSpPr>
              <p:grpSpPr bwMode="auto">
                <a:xfrm flipV="1">
                  <a:off x="4320" y="8460"/>
                  <a:ext cx="360" cy="360"/>
                  <a:chOff x="3960" y="7020"/>
                  <a:chExt cx="360" cy="360"/>
                </a:xfrm>
              </p:grpSpPr>
              <p:sp>
                <p:nvSpPr>
                  <p:cNvPr id="113701" name="Line 6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60" y="7020"/>
                    <a:ext cx="0" cy="36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MY"/>
                  </a:p>
                </p:txBody>
              </p:sp>
              <p:sp>
                <p:nvSpPr>
                  <p:cNvPr id="113702" name="Line 69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7020"/>
                    <a:ext cx="360" cy="36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MY"/>
                  </a:p>
                </p:txBody>
              </p:sp>
            </p:grpSp>
            <p:grpSp>
              <p:nvGrpSpPr>
                <p:cNvPr id="113694" name="Group 70"/>
                <p:cNvGrpSpPr>
                  <a:grpSpLocks/>
                </p:cNvGrpSpPr>
                <p:nvPr/>
              </p:nvGrpSpPr>
              <p:grpSpPr bwMode="auto">
                <a:xfrm flipV="1">
                  <a:off x="6480" y="8460"/>
                  <a:ext cx="360" cy="360"/>
                  <a:chOff x="3960" y="7020"/>
                  <a:chExt cx="360" cy="360"/>
                </a:xfrm>
              </p:grpSpPr>
              <p:sp>
                <p:nvSpPr>
                  <p:cNvPr id="113699" name="Line 7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60" y="7020"/>
                    <a:ext cx="0" cy="36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MY"/>
                  </a:p>
                </p:txBody>
              </p:sp>
              <p:sp>
                <p:nvSpPr>
                  <p:cNvPr id="113700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7020"/>
                    <a:ext cx="360" cy="36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MY"/>
                  </a:p>
                </p:txBody>
              </p:sp>
            </p:grpSp>
            <p:grpSp>
              <p:nvGrpSpPr>
                <p:cNvPr id="113695" name="Group 73"/>
                <p:cNvGrpSpPr>
                  <a:grpSpLocks/>
                </p:cNvGrpSpPr>
                <p:nvPr/>
              </p:nvGrpSpPr>
              <p:grpSpPr bwMode="auto">
                <a:xfrm>
                  <a:off x="6840" y="7020"/>
                  <a:ext cx="360" cy="360"/>
                  <a:chOff x="3960" y="7020"/>
                  <a:chExt cx="360" cy="360"/>
                </a:xfrm>
              </p:grpSpPr>
              <p:sp>
                <p:nvSpPr>
                  <p:cNvPr id="113697" name="Line 7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60" y="7020"/>
                    <a:ext cx="0" cy="36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MY"/>
                  </a:p>
                </p:txBody>
              </p:sp>
              <p:sp>
                <p:nvSpPr>
                  <p:cNvPr id="113698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7020"/>
                    <a:ext cx="360" cy="36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MY"/>
                  </a:p>
                </p:txBody>
              </p:sp>
            </p:grpSp>
            <p:sp>
              <p:nvSpPr>
                <p:cNvPr id="113696" name="Line 76"/>
                <p:cNvSpPr>
                  <a:spLocks noChangeShapeType="1"/>
                </p:cNvSpPr>
                <p:nvPr/>
              </p:nvSpPr>
              <p:spPr bwMode="auto">
                <a:xfrm>
                  <a:off x="6480" y="8460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MY"/>
                </a:p>
              </p:txBody>
            </p:sp>
          </p:grpSp>
          <p:sp>
            <p:nvSpPr>
              <p:cNvPr id="113688" name="Text Box 77"/>
              <p:cNvSpPr txBox="1">
                <a:spLocks noChangeArrowheads="1"/>
              </p:cNvSpPr>
              <p:nvPr/>
            </p:nvSpPr>
            <p:spPr bwMode="auto">
              <a:xfrm>
                <a:off x="432" y="1538"/>
                <a:ext cx="528" cy="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TANGGA</a:t>
                </a:r>
              </a:p>
            </p:txBody>
          </p:sp>
          <p:sp>
            <p:nvSpPr>
              <p:cNvPr id="113689" name="Text Box 78"/>
              <p:cNvSpPr txBox="1">
                <a:spLocks noChangeArrowheads="1"/>
              </p:cNvSpPr>
              <p:nvPr/>
            </p:nvSpPr>
            <p:spPr bwMode="auto">
              <a:xfrm>
                <a:off x="4752" y="1538"/>
                <a:ext cx="528" cy="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TANGGA</a:t>
                </a:r>
              </a:p>
            </p:txBody>
          </p:sp>
        </p:grpSp>
        <p:sp>
          <p:nvSpPr>
            <p:cNvPr id="113670" name="Text Box 79"/>
            <p:cNvSpPr txBox="1">
              <a:spLocks noChangeArrowheads="1"/>
            </p:cNvSpPr>
            <p:nvPr/>
          </p:nvSpPr>
          <p:spPr bwMode="auto">
            <a:xfrm>
              <a:off x="1248" y="815"/>
              <a:ext cx="575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rPr>
                <a:t>PEJABAT</a:t>
              </a:r>
            </a:p>
          </p:txBody>
        </p:sp>
        <p:sp>
          <p:nvSpPr>
            <p:cNvPr id="113671" name="Text Box 80"/>
            <p:cNvSpPr txBox="1">
              <a:spLocks noChangeArrowheads="1"/>
            </p:cNvSpPr>
            <p:nvPr/>
          </p:nvSpPr>
          <p:spPr bwMode="auto">
            <a:xfrm>
              <a:off x="2880" y="2546"/>
              <a:ext cx="57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rPr>
                <a:t>PEJABAT</a:t>
              </a:r>
            </a:p>
          </p:txBody>
        </p:sp>
        <p:sp>
          <p:nvSpPr>
            <p:cNvPr id="113672" name="Text Box 81"/>
            <p:cNvSpPr txBox="1">
              <a:spLocks noChangeArrowheads="1"/>
            </p:cNvSpPr>
            <p:nvPr/>
          </p:nvSpPr>
          <p:spPr bwMode="auto">
            <a:xfrm>
              <a:off x="1393" y="2546"/>
              <a:ext cx="57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rPr>
                <a:t>PEJABAT</a:t>
              </a:r>
            </a:p>
          </p:txBody>
        </p:sp>
        <p:sp>
          <p:nvSpPr>
            <p:cNvPr id="113673" name="Text Box 82"/>
            <p:cNvSpPr txBox="1">
              <a:spLocks noChangeArrowheads="1"/>
            </p:cNvSpPr>
            <p:nvPr/>
          </p:nvSpPr>
          <p:spPr bwMode="auto">
            <a:xfrm>
              <a:off x="2593" y="864"/>
              <a:ext cx="574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rPr>
                <a:t>PEJABAT</a:t>
              </a:r>
            </a:p>
          </p:txBody>
        </p:sp>
        <p:sp>
          <p:nvSpPr>
            <p:cNvPr id="113674" name="Text Box 83"/>
            <p:cNvSpPr txBox="1">
              <a:spLocks noChangeArrowheads="1"/>
            </p:cNvSpPr>
            <p:nvPr/>
          </p:nvSpPr>
          <p:spPr bwMode="auto">
            <a:xfrm>
              <a:off x="3743" y="767"/>
              <a:ext cx="57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200">
                  <a:latin typeface="Arial" panose="020B0604020202020204" pitchFamily="34" charset="0"/>
                </a:rPr>
                <a:t>PEJABAT</a:t>
              </a:r>
            </a:p>
          </p:txBody>
        </p:sp>
        <p:sp>
          <p:nvSpPr>
            <p:cNvPr id="113675" name="Text Box 84"/>
            <p:cNvSpPr txBox="1">
              <a:spLocks noChangeArrowheads="1"/>
            </p:cNvSpPr>
            <p:nvPr/>
          </p:nvSpPr>
          <p:spPr bwMode="auto">
            <a:xfrm>
              <a:off x="480" y="2449"/>
              <a:ext cx="384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rPr>
                <a:t>BILIK</a:t>
              </a:r>
            </a:p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Arial" panose="020B0604020202020204" pitchFamily="34" charset="0"/>
                </a:rPr>
                <a:t>M&amp;E</a:t>
              </a:r>
            </a:p>
          </p:txBody>
        </p:sp>
        <p:sp>
          <p:nvSpPr>
            <p:cNvPr id="85004" name="Text Box 85">
              <a:extLst>
                <a:ext uri="{FF2B5EF4-FFF2-40B4-BE49-F238E27FC236}">
                  <a16:creationId xmlns:a16="http://schemas.microsoft.com/office/drawing/2014/main" id="{64BA5BD9-5F12-446E-A8F4-AC7DA4C60B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6" y="1488"/>
              <a:ext cx="202" cy="143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SzPct val="125000"/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Tw Cen MT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SzPct val="125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/>
                </a:defRPr>
              </a:lvl5pPr>
              <a:lvl6pPr marL="2514600" indent="-2286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SzPct val="125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/>
                </a:defRPr>
              </a:lvl6pPr>
              <a:lvl7pPr marL="2971800" indent="-2286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SzPct val="125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/>
                </a:defRPr>
              </a:lvl7pPr>
              <a:lvl8pPr marL="3429000" indent="-2286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SzPct val="125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/>
                </a:defRPr>
              </a:lvl8pPr>
              <a:lvl9pPr marL="3886200" indent="-2286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SzPct val="125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Tx/>
                <a:buFontTx/>
                <a:buNone/>
                <a:defRPr/>
              </a:pPr>
              <a:r>
                <a:rPr lang="en-US" altLang="en-US" sz="105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LOB</a:t>
              </a:r>
            </a:p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Tx/>
                <a:buFontTx/>
                <a:buNone/>
                <a:defRPr/>
              </a:pPr>
              <a:r>
                <a:rPr lang="en-US" altLang="en-US" sz="105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I</a:t>
              </a:r>
            </a:p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Tx/>
                <a:buFontTx/>
                <a:buNone/>
                <a:defRPr/>
              </a:pPr>
              <a:endParaRPr lang="en-US" altLang="en-US" sz="1050" b="1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Tx/>
                <a:buFontTx/>
                <a:buNone/>
                <a:defRPr/>
              </a:pPr>
              <a:r>
                <a:rPr lang="en-US" altLang="en-US" sz="105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D</a:t>
              </a:r>
            </a:p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Tx/>
                <a:buFontTx/>
                <a:buNone/>
                <a:defRPr/>
              </a:pPr>
              <a:r>
                <a:rPr lang="en-US" altLang="en-US" sz="105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I</a:t>
              </a:r>
            </a:p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Tx/>
                <a:buFontTx/>
                <a:buNone/>
                <a:defRPr/>
              </a:pPr>
              <a:r>
                <a:rPr lang="en-US" altLang="en-US" sz="105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</a:p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Tx/>
                <a:buFontTx/>
                <a:buNone/>
                <a:defRPr/>
              </a:pPr>
              <a:r>
                <a:rPr lang="en-US" altLang="en-US" sz="105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I</a:t>
              </a:r>
            </a:p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Tx/>
                <a:buFontTx/>
                <a:buNone/>
                <a:defRPr/>
              </a:pPr>
              <a:r>
                <a:rPr lang="en-US" altLang="en-US" sz="105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N</a:t>
              </a:r>
            </a:p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Tx/>
                <a:buFontTx/>
                <a:buNone/>
                <a:defRPr/>
              </a:pPr>
              <a:r>
                <a:rPr lang="en-US" altLang="en-US" sz="105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DUNG</a:t>
              </a:r>
            </a:p>
          </p:txBody>
        </p:sp>
        <p:sp>
          <p:nvSpPr>
            <p:cNvPr id="113677" name="Text Box 86"/>
            <p:cNvSpPr txBox="1">
              <a:spLocks noChangeArrowheads="1"/>
            </p:cNvSpPr>
            <p:nvPr/>
          </p:nvSpPr>
          <p:spPr bwMode="auto">
            <a:xfrm>
              <a:off x="4850" y="2164"/>
              <a:ext cx="286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Arial" panose="020B0604020202020204" pitchFamily="34" charset="0"/>
                </a:rPr>
                <a:t>LIF</a:t>
              </a:r>
            </a:p>
          </p:txBody>
        </p:sp>
        <p:sp>
          <p:nvSpPr>
            <p:cNvPr id="113678" name="Text Box 87"/>
            <p:cNvSpPr txBox="1">
              <a:spLocks noChangeArrowheads="1"/>
            </p:cNvSpPr>
            <p:nvPr/>
          </p:nvSpPr>
          <p:spPr bwMode="auto">
            <a:xfrm>
              <a:off x="4896" y="2591"/>
              <a:ext cx="288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Arial" panose="020B0604020202020204" pitchFamily="34" charset="0"/>
                </a:rPr>
                <a:t>LIF</a:t>
              </a:r>
            </a:p>
          </p:txBody>
        </p:sp>
        <p:sp>
          <p:nvSpPr>
            <p:cNvPr id="113679" name="Text Box 88"/>
            <p:cNvSpPr txBox="1">
              <a:spLocks noChangeArrowheads="1"/>
            </p:cNvSpPr>
            <p:nvPr/>
          </p:nvSpPr>
          <p:spPr bwMode="auto">
            <a:xfrm>
              <a:off x="3937" y="1681"/>
              <a:ext cx="191" cy="20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400" b="1"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113680" name="Text Box 89"/>
            <p:cNvSpPr txBox="1">
              <a:spLocks noChangeArrowheads="1"/>
            </p:cNvSpPr>
            <p:nvPr/>
          </p:nvSpPr>
          <p:spPr bwMode="auto">
            <a:xfrm>
              <a:off x="1008" y="1681"/>
              <a:ext cx="192" cy="20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400" b="1"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113681" name="Text Box 90"/>
            <p:cNvSpPr txBox="1">
              <a:spLocks noChangeArrowheads="1"/>
            </p:cNvSpPr>
            <p:nvPr/>
          </p:nvSpPr>
          <p:spPr bwMode="auto">
            <a:xfrm>
              <a:off x="4512" y="1681"/>
              <a:ext cx="192" cy="20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400" b="1"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113682" name="Text Box 91"/>
            <p:cNvSpPr txBox="1">
              <a:spLocks noChangeArrowheads="1"/>
            </p:cNvSpPr>
            <p:nvPr/>
          </p:nvSpPr>
          <p:spPr bwMode="auto">
            <a:xfrm>
              <a:off x="1488" y="1727"/>
              <a:ext cx="288" cy="18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200" b="1">
                  <a:latin typeface="Arial" panose="020B0604020202020204" pitchFamily="34" charset="0"/>
                </a:rPr>
                <a:t>EL</a:t>
              </a:r>
            </a:p>
          </p:txBody>
        </p:sp>
        <p:sp>
          <p:nvSpPr>
            <p:cNvPr id="113683" name="Text Box 92"/>
            <p:cNvSpPr txBox="1">
              <a:spLocks noChangeArrowheads="1"/>
            </p:cNvSpPr>
            <p:nvPr/>
          </p:nvSpPr>
          <p:spPr bwMode="auto">
            <a:xfrm>
              <a:off x="3215" y="1727"/>
              <a:ext cx="289" cy="18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200" b="1">
                  <a:latin typeface="Arial" panose="020B0604020202020204" pitchFamily="34" charset="0"/>
                </a:rPr>
                <a:t>EL</a:t>
              </a:r>
            </a:p>
          </p:txBody>
        </p:sp>
        <p:sp>
          <p:nvSpPr>
            <p:cNvPr id="113684" name="Text Box 93"/>
            <p:cNvSpPr txBox="1">
              <a:spLocks noChangeArrowheads="1"/>
            </p:cNvSpPr>
            <p:nvPr/>
          </p:nvSpPr>
          <p:spPr bwMode="auto">
            <a:xfrm>
              <a:off x="576" y="573"/>
              <a:ext cx="288" cy="18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200" b="1">
                  <a:latin typeface="Arial" panose="020B0604020202020204" pitchFamily="34" charset="0"/>
                </a:rPr>
                <a:t>EL</a:t>
              </a:r>
            </a:p>
          </p:txBody>
        </p:sp>
        <p:sp>
          <p:nvSpPr>
            <p:cNvPr id="113685" name="Text Box 94"/>
            <p:cNvSpPr txBox="1">
              <a:spLocks noChangeArrowheads="1"/>
            </p:cNvSpPr>
            <p:nvPr/>
          </p:nvSpPr>
          <p:spPr bwMode="auto">
            <a:xfrm>
              <a:off x="4896" y="573"/>
              <a:ext cx="288" cy="18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200" b="1">
                  <a:latin typeface="Arial" panose="020B0604020202020204" pitchFamily="34" charset="0"/>
                </a:rPr>
                <a:t>EL</a:t>
              </a:r>
            </a:p>
          </p:txBody>
        </p:sp>
        <p:sp>
          <p:nvSpPr>
            <p:cNvPr id="113686" name="Text Box 95"/>
            <p:cNvSpPr txBox="1">
              <a:spLocks noChangeArrowheads="1"/>
            </p:cNvSpPr>
            <p:nvPr/>
          </p:nvSpPr>
          <p:spPr bwMode="auto">
            <a:xfrm>
              <a:off x="4509" y="2164"/>
              <a:ext cx="150" cy="29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200" b="1">
                  <a:latin typeface="Arial" panose="020B0604020202020204" pitchFamily="34" charset="0"/>
                </a:rPr>
                <a:t>EL</a:t>
              </a:r>
            </a:p>
          </p:txBody>
        </p:sp>
      </p:grpSp>
      <p:sp>
        <p:nvSpPr>
          <p:cNvPr id="94" name="Title 3"/>
          <p:cNvSpPr txBox="1">
            <a:spLocks/>
          </p:cNvSpPr>
          <p:nvPr/>
        </p:nvSpPr>
        <p:spPr>
          <a:xfrm>
            <a:off x="0" y="-2714"/>
            <a:ext cx="9144000" cy="10695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708025" indent="-442913"/>
            <a:r>
              <a:rPr lang="en-MY" altLang="ko-KR" sz="4000" dirty="0" err="1" smtClean="0">
                <a:solidFill>
                  <a:schemeClr val="bg1"/>
                </a:solidFill>
              </a:rPr>
              <a:t>Sistem</a:t>
            </a:r>
            <a:r>
              <a:rPr lang="en-MY" altLang="ko-KR" sz="4000" dirty="0" smtClean="0">
                <a:solidFill>
                  <a:schemeClr val="bg1"/>
                </a:solidFill>
              </a:rPr>
              <a:t> </a:t>
            </a:r>
            <a:r>
              <a:rPr lang="en-MY" altLang="ko-KR" sz="4000" dirty="0" err="1" smtClean="0">
                <a:solidFill>
                  <a:schemeClr val="bg1"/>
                </a:solidFill>
              </a:rPr>
              <a:t>Pasif</a:t>
            </a:r>
            <a:endParaRPr lang="en-MY" altLang="ko-K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660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5" name="Picture 8" descr="020212C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918927"/>
            <a:ext cx="8839200" cy="3962400"/>
          </a:xfrm>
        </p:spPr>
      </p:pic>
      <p:sp>
        <p:nvSpPr>
          <p:cNvPr id="115714" name="Rectangle 3"/>
          <p:cNvSpPr>
            <a:spLocks noGrp="1"/>
          </p:cNvSpPr>
          <p:nvPr>
            <p:ph type="body" sz="half" idx="1"/>
          </p:nvPr>
        </p:nvSpPr>
        <p:spPr>
          <a:xfrm>
            <a:off x="152400" y="1219200"/>
            <a:ext cx="8839200" cy="2362200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Char char=""/>
            </a:pPr>
            <a:r>
              <a:rPr lang="en-US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Keperluan</a:t>
            </a:r>
            <a:r>
              <a:rPr lang="en-US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Jalan</a:t>
            </a:r>
            <a:r>
              <a:rPr lang="en-US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Keluar</a:t>
            </a:r>
            <a:r>
              <a:rPr lang="en-US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Keselamatan</a:t>
            </a:r>
            <a:endParaRPr lang="en-US" altLang="en-US" sz="2800" dirty="0" smtClean="0"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	</a:t>
            </a:r>
            <a:r>
              <a:rPr lang="en-US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i</a:t>
            </a:r>
            <a:r>
              <a:rPr lang="en-US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.  </a:t>
            </a:r>
            <a:r>
              <a:rPr lang="en-US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Mencukupi</a:t>
            </a:r>
            <a:endParaRPr lang="en-US" altLang="en-US" sz="2800" dirty="0" smtClean="0"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	ii. </a:t>
            </a:r>
            <a:r>
              <a:rPr lang="en-US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Mencapai</a:t>
            </a:r>
            <a:r>
              <a:rPr lang="en-US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jarak</a:t>
            </a:r>
            <a:r>
              <a:rPr lang="en-US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perjalanan</a:t>
            </a:r>
            <a:endParaRPr lang="en-US" altLang="en-US" sz="2800" dirty="0" smtClean="0"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	iii. </a:t>
            </a:r>
            <a:r>
              <a:rPr lang="en-US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  <a:hlinkClick r:id="rId4" action="ppaction://hlinkfile"/>
              </a:rPr>
              <a:t>Jarak</a:t>
            </a:r>
            <a:r>
              <a:rPr lang="en-US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  <a:hlinkClick r:id="rId4" action="ppaction://hlinkfile"/>
              </a:rPr>
              <a:t> ‘dead end’ yang </a:t>
            </a:r>
            <a:r>
              <a:rPr lang="en-US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  <a:hlinkClick r:id="rId4" action="ppaction://hlinkfile"/>
              </a:rPr>
              <a:t>dibenarkan</a:t>
            </a:r>
            <a:endParaRPr lang="en-US" altLang="en-US" sz="2800" dirty="0" smtClean="0"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-2714"/>
            <a:ext cx="9144000" cy="10695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708025" indent="-442913"/>
            <a:r>
              <a:rPr lang="en-MY" altLang="ko-KR" sz="4000" dirty="0" err="1" smtClean="0">
                <a:solidFill>
                  <a:schemeClr val="bg1"/>
                </a:solidFill>
              </a:rPr>
              <a:t>Sistem</a:t>
            </a:r>
            <a:r>
              <a:rPr lang="en-MY" altLang="ko-KR" sz="4000" dirty="0" smtClean="0">
                <a:solidFill>
                  <a:schemeClr val="bg1"/>
                </a:solidFill>
              </a:rPr>
              <a:t> </a:t>
            </a:r>
            <a:r>
              <a:rPr lang="en-MY" altLang="ko-KR" sz="4000" dirty="0" err="1" smtClean="0">
                <a:solidFill>
                  <a:schemeClr val="bg1"/>
                </a:solidFill>
              </a:rPr>
              <a:t>Pasif</a:t>
            </a:r>
            <a:endParaRPr lang="en-MY" altLang="ko-K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5673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288E0BB-9AEB-45FF-8E8E-F7A3993D3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FFFF00"/>
          </a:solidFill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CONTOH  PERUNTUKAN DALAM UBBL BERKAITAN KEMUDAHAN UNTUK </a:t>
            </a:r>
            <a:r>
              <a:rPr lang="en-US" sz="1800" dirty="0" smtClean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</a:br>
            <a:r>
              <a:rPr lang="en-US" sz="1800" dirty="0" smtClean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MELEPASKAN </a:t>
            </a:r>
            <a:r>
              <a:rPr lang="en-US" sz="1800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DIRI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3A27155-53E6-4E70-A36D-A192903A77D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609600"/>
          <a:ext cx="9144000" cy="6208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39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latin typeface="MV Boli" pitchFamily="2" charset="0"/>
                          <a:cs typeface="MV Boli" pitchFamily="2" charset="0"/>
                        </a:rPr>
                        <a:t>UBBL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latin typeface="MV Boli" pitchFamily="2" charset="0"/>
                          <a:cs typeface="MV Boli" pitchFamily="2" charset="0"/>
                        </a:rPr>
                        <a:t>PERKARA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9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156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Ruang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yang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dilindungi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sebagai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keperluan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bagi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kemudahan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perudaraan</a:t>
                      </a:r>
                      <a:endParaRPr lang="en-US" sz="18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>
                    <a:solidFill>
                      <a:srgbClr val="CC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9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163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Dimensi</a:t>
                      </a:r>
                      <a:r>
                        <a:rPr lang="en-US" sz="18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baseline="0" dirty="0" err="1">
                          <a:latin typeface="MV Boli" pitchFamily="2" charset="0"/>
                          <a:cs typeface="MV Boli" pitchFamily="2" charset="0"/>
                        </a:rPr>
                        <a:t>atau</a:t>
                      </a:r>
                      <a:r>
                        <a:rPr lang="en-US" sz="18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baseline="0" dirty="0" err="1">
                          <a:latin typeface="MV Boli" pitchFamily="2" charset="0"/>
                          <a:cs typeface="MV Boli" pitchFamily="2" charset="0"/>
                        </a:rPr>
                        <a:t>besar</a:t>
                      </a:r>
                      <a:r>
                        <a:rPr lang="en-US" sz="18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baseline="0" dirty="0" err="1">
                          <a:latin typeface="MV Boli" pitchFamily="2" charset="0"/>
                          <a:cs typeface="MV Boli" pitchFamily="2" charset="0"/>
                        </a:rPr>
                        <a:t>pintu</a:t>
                      </a:r>
                      <a:r>
                        <a:rPr lang="en-US" sz="18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baseline="0" dirty="0" err="1">
                          <a:latin typeface="MV Boli" pitchFamily="2" charset="0"/>
                          <a:cs typeface="MV Boli" pitchFamily="2" charset="0"/>
                        </a:rPr>
                        <a:t>rintangan</a:t>
                      </a:r>
                      <a:r>
                        <a:rPr lang="en-US" sz="18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baseline="0" dirty="0" err="1">
                          <a:latin typeface="MV Boli" pitchFamily="2" charset="0"/>
                          <a:cs typeface="MV Boli" pitchFamily="2" charset="0"/>
                        </a:rPr>
                        <a:t>api</a:t>
                      </a:r>
                      <a:r>
                        <a:rPr lang="en-US" sz="18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baseline="0" dirty="0" err="1">
                          <a:latin typeface="MV Boli" pitchFamily="2" charset="0"/>
                          <a:cs typeface="MV Boli" pitchFamily="2" charset="0"/>
                        </a:rPr>
                        <a:t>dan</a:t>
                      </a:r>
                      <a:r>
                        <a:rPr lang="en-US" sz="18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baseline="0" dirty="0" err="1">
                          <a:latin typeface="MV Boli" pitchFamily="2" charset="0"/>
                          <a:cs typeface="MV Boli" pitchFamily="2" charset="0"/>
                        </a:rPr>
                        <a:t>bentuknya</a:t>
                      </a:r>
                      <a:endParaRPr lang="en-US" sz="18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>
                    <a:solidFill>
                      <a:srgbClr val="CC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9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165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Jarak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perjalanan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mendatar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(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Jadual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7, 166(2), 167(1)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dan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170 (b)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9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166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Laluan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keluar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hendakah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boleh</a:t>
                      </a:r>
                      <a:r>
                        <a:rPr lang="en-US" sz="18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baseline="0" dirty="0" err="1">
                          <a:latin typeface="MV Boli" pitchFamily="2" charset="0"/>
                          <a:cs typeface="MV Boli" pitchFamily="2" charset="0"/>
                        </a:rPr>
                        <a:t>digunakan</a:t>
                      </a:r>
                      <a:r>
                        <a:rPr lang="en-US" sz="18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baseline="0" dirty="0" err="1">
                          <a:latin typeface="MV Boli" pitchFamily="2" charset="0"/>
                          <a:cs typeface="MV Boli" pitchFamily="2" charset="0"/>
                        </a:rPr>
                        <a:t>setiap</a:t>
                      </a:r>
                      <a:r>
                        <a:rPr lang="en-US" sz="18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baseline="0" dirty="0" err="1">
                          <a:latin typeface="MV Boli" pitchFamily="2" charset="0"/>
                          <a:cs typeface="MV Boli" pitchFamily="2" charset="0"/>
                        </a:rPr>
                        <a:t>masa</a:t>
                      </a:r>
                      <a:endParaRPr lang="en-US" sz="18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>
                    <a:solidFill>
                      <a:srgbClr val="CC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9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168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Reka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bentuk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tangga</a:t>
                      </a:r>
                      <a:endParaRPr lang="en-US" sz="18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>
                    <a:solidFill>
                      <a:srgbClr val="CC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9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169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Lorong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utk</a:t>
                      </a:r>
                      <a:r>
                        <a:rPr lang="en-US" sz="18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baseline="0" dirty="0" err="1">
                          <a:latin typeface="MV Boli" pitchFamily="2" charset="0"/>
                          <a:cs typeface="MV Boli" pitchFamily="2" charset="0"/>
                        </a:rPr>
                        <a:t>keluar</a:t>
                      </a:r>
                      <a:r>
                        <a:rPr lang="en-US" sz="18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baseline="0" dirty="0" err="1">
                          <a:latin typeface="MV Boli" pitchFamily="2" charset="0"/>
                          <a:cs typeface="MV Boli" pitchFamily="2" charset="0"/>
                        </a:rPr>
                        <a:t>semasa</a:t>
                      </a:r>
                      <a:r>
                        <a:rPr lang="en-US" sz="18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baseline="0" dirty="0" err="1">
                          <a:latin typeface="MV Boli" pitchFamily="2" charset="0"/>
                          <a:cs typeface="MV Boli" pitchFamily="2" charset="0"/>
                        </a:rPr>
                        <a:t>kecemasan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39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171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Pergerakan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mendatar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(horizontal exit)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39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173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Pintu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keluar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(exit door)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39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175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Kiraan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beban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penduduk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(occupancy load)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39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176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Mengira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luas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tangga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mengikut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beban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penduduk</a:t>
                      </a:r>
                      <a:endParaRPr lang="en-US" sz="18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>
                    <a:solidFill>
                      <a:srgbClr val="CC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39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177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Mengira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keperluan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(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bilangan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)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tangga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dan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lebarnya</a:t>
                      </a:r>
                      <a:endParaRPr lang="en-US" sz="18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>
                    <a:solidFill>
                      <a:srgbClr val="CC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39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178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Tangga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kecemasan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bagi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bangunan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institusi</a:t>
                      </a:r>
                      <a:endParaRPr lang="en-US" sz="18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>
                    <a:solidFill>
                      <a:srgbClr val="CC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39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181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Lebar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laluan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(exit) yang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diperlukan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menurut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beban</a:t>
                      </a:r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penduduk</a:t>
                      </a:r>
                      <a:endParaRPr lang="en-US" sz="18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>
                    <a:solidFill>
                      <a:srgbClr val="CC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39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MV Boli" pitchFamily="2" charset="0"/>
                          <a:cs typeface="MV Boli" pitchFamily="2" charset="0"/>
                        </a:rPr>
                        <a:t>183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MV Boli" pitchFamily="2" charset="0"/>
                          <a:cs typeface="MV Boli" pitchFamily="2" charset="0"/>
                        </a:rPr>
                        <a:t>Kiraan</a:t>
                      </a:r>
                      <a:r>
                        <a:rPr lang="en-US" sz="18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baseline="0" dirty="0" err="1">
                          <a:latin typeface="MV Boli" pitchFamily="2" charset="0"/>
                          <a:cs typeface="MV Boli" pitchFamily="2" charset="0"/>
                        </a:rPr>
                        <a:t>pintu</a:t>
                      </a:r>
                      <a:r>
                        <a:rPr lang="en-US" sz="18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baseline="0" dirty="0" err="1">
                          <a:latin typeface="MV Boli" pitchFamily="2" charset="0"/>
                          <a:cs typeface="MV Boli" pitchFamily="2" charset="0"/>
                        </a:rPr>
                        <a:t>kecemasan</a:t>
                      </a:r>
                      <a:r>
                        <a:rPr lang="en-US" sz="18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baseline="0" dirty="0" err="1">
                          <a:latin typeface="MV Boli" pitchFamily="2" charset="0"/>
                          <a:cs typeface="MV Boli" pitchFamily="2" charset="0"/>
                        </a:rPr>
                        <a:t>di</a:t>
                      </a:r>
                      <a:r>
                        <a:rPr lang="en-US" sz="18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baseline="0" dirty="0" err="1">
                          <a:latin typeface="MV Boli" pitchFamily="2" charset="0"/>
                          <a:cs typeface="MV Boli" pitchFamily="2" charset="0"/>
                        </a:rPr>
                        <a:t>dewan</a:t>
                      </a:r>
                      <a:r>
                        <a:rPr lang="en-US" sz="18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1800" baseline="0" dirty="0" err="1">
                          <a:latin typeface="MV Boli" pitchFamily="2" charset="0"/>
                          <a:cs typeface="MV Boli" pitchFamily="2" charset="0"/>
                        </a:rPr>
                        <a:t>perhimpunan</a:t>
                      </a:r>
                      <a:endParaRPr lang="en-US" sz="18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>
                    <a:solidFill>
                      <a:srgbClr val="CC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606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D22D8D-1E4D-48C8-8E90-F8244F2C7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FFFF00"/>
          </a:solidFill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CONTOH  PERUNTUKAN DALAM UBBL BERKAITAN KEMUDAHAN UNTUK MELEPASKAN DIRI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5B16EE0-5DC3-4A4D-A46F-AA25579BAB9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609600"/>
          <a:ext cx="9144000" cy="632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MV Boli" pitchFamily="2" charset="0"/>
                          <a:cs typeface="MV Boli" pitchFamily="2" charset="0"/>
                        </a:rPr>
                        <a:t>UBBL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MV Boli" pitchFamily="2" charset="0"/>
                          <a:cs typeface="MV Boli" pitchFamily="2" charset="0"/>
                        </a:rPr>
                        <a:t>PERKARA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185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Ruang</a:t>
                      </a:r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jalan</a:t>
                      </a:r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di</a:t>
                      </a:r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panggung</a:t>
                      </a:r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 (theatre)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189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Melindungi</a:t>
                      </a:r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tangga</a:t>
                      </a:r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bagi</a:t>
                      </a:r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bangunan-bangunan</a:t>
                      </a:r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tertentu</a:t>
                      </a:r>
                      <a:endParaRPr lang="en-US" sz="20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>
                    <a:solidFill>
                      <a:srgbClr val="CC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190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Tangga</a:t>
                      </a:r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di</a:t>
                      </a:r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luar</a:t>
                      </a:r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bangunan</a:t>
                      </a:r>
                      <a:endParaRPr lang="en-US" sz="20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>
                    <a:solidFill>
                      <a:srgbClr val="CC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193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Pintu</a:t>
                      </a:r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 yang </a:t>
                      </a:r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menggunakan</a:t>
                      </a:r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kuasa</a:t>
                      </a:r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elektrik</a:t>
                      </a:r>
                      <a:endParaRPr lang="en-US" sz="20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>
                    <a:solidFill>
                      <a:srgbClr val="CC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194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Bangunan</a:t>
                      </a:r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 yang </a:t>
                      </a:r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dibenar</a:t>
                      </a:r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mempunyai</a:t>
                      </a:r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 1 </a:t>
                      </a:r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tangga</a:t>
                      </a:r>
                      <a:endParaRPr lang="en-US" sz="20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>
                    <a:solidFill>
                      <a:srgbClr val="CC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197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Lobi</a:t>
                      </a:r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terkawal</a:t>
                      </a:r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 (protected lobby)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198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Sistem</a:t>
                      </a:r>
                      <a:r>
                        <a:rPr lang="en-US" sz="20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MV Boli" pitchFamily="2" charset="0"/>
                          <a:cs typeface="MV Boli" pitchFamily="2" charset="0"/>
                        </a:rPr>
                        <a:t>pengeluaran</a:t>
                      </a:r>
                      <a:r>
                        <a:rPr lang="en-US" sz="20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MV Boli" pitchFamily="2" charset="0"/>
                          <a:cs typeface="MV Boli" pitchFamily="2" charset="0"/>
                        </a:rPr>
                        <a:t>asap</a:t>
                      </a:r>
                      <a:r>
                        <a:rPr lang="en-US" sz="20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MV Boli" pitchFamily="2" charset="0"/>
                          <a:cs typeface="MV Boli" pitchFamily="2" charset="0"/>
                        </a:rPr>
                        <a:t>bagi</a:t>
                      </a:r>
                      <a:r>
                        <a:rPr lang="en-US" sz="20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MV Boli" pitchFamily="2" charset="0"/>
                          <a:cs typeface="MV Boli" pitchFamily="2" charset="0"/>
                        </a:rPr>
                        <a:t>tangga</a:t>
                      </a:r>
                      <a:endParaRPr lang="en-US" sz="20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>
                    <a:solidFill>
                      <a:srgbClr val="CC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201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Kepungan</a:t>
                      </a:r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tangga</a:t>
                      </a:r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bagi</a:t>
                      </a:r>
                      <a:r>
                        <a:rPr lang="en-US" sz="20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MV Boli" pitchFamily="2" charset="0"/>
                          <a:cs typeface="MV Boli" pitchFamily="2" charset="0"/>
                        </a:rPr>
                        <a:t>ruangan</a:t>
                      </a:r>
                      <a:r>
                        <a:rPr lang="en-US" sz="20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MV Boli" pitchFamily="2" charset="0"/>
                          <a:cs typeface="MV Boli" pitchFamily="2" charset="0"/>
                        </a:rPr>
                        <a:t>bangunan</a:t>
                      </a:r>
                      <a:r>
                        <a:rPr lang="en-US" sz="20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MV Boli" pitchFamily="2" charset="0"/>
                          <a:cs typeface="MV Boli" pitchFamily="2" charset="0"/>
                        </a:rPr>
                        <a:t>bawah</a:t>
                      </a:r>
                      <a:r>
                        <a:rPr lang="en-US" sz="20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MV Boli" pitchFamily="2" charset="0"/>
                          <a:cs typeface="MV Boli" pitchFamily="2" charset="0"/>
                        </a:rPr>
                        <a:t>tanah</a:t>
                      </a:r>
                      <a:r>
                        <a:rPr lang="en-US" sz="2000" baseline="0" dirty="0">
                          <a:latin typeface="MV Boli" pitchFamily="2" charset="0"/>
                          <a:cs typeface="MV Boli" pitchFamily="2" charset="0"/>
                        </a:rPr>
                        <a:t> (basement)</a:t>
                      </a:r>
                      <a:endParaRPr lang="en-US" sz="20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>
                    <a:solidFill>
                      <a:srgbClr val="CC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103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202</a:t>
                      </a:r>
                    </a:p>
                  </a:txBody>
                  <a:tcP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Ruang</a:t>
                      </a:r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tangga</a:t>
                      </a:r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 yang </a:t>
                      </a:r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dikenakan</a:t>
                      </a:r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tekanan</a:t>
                      </a:r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udara</a:t>
                      </a:r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sebagai</a:t>
                      </a:r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sistem</a:t>
                      </a:r>
                      <a:r>
                        <a:rPr lang="en-US" sz="20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US" sz="2000" dirty="0" err="1">
                          <a:latin typeface="MV Boli" pitchFamily="2" charset="0"/>
                          <a:cs typeface="MV Boli" pitchFamily="2" charset="0"/>
                        </a:rPr>
                        <a:t>perudaraan</a:t>
                      </a:r>
                      <a:endParaRPr lang="en-US" sz="20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>
                    <a:solidFill>
                      <a:srgbClr val="CC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736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/>
          <p:cNvSpPr>
            <a:spLocks noGrp="1"/>
          </p:cNvSpPr>
          <p:nvPr>
            <p:ph idx="1"/>
          </p:nvPr>
        </p:nvSpPr>
        <p:spPr>
          <a:xfrm>
            <a:off x="381000" y="1371600"/>
            <a:ext cx="8960498" cy="4267200"/>
          </a:xfrm>
          <a:solidFill>
            <a:schemeClr val="bg1"/>
          </a:solidFill>
        </p:spPr>
        <p:txBody>
          <a:bodyPr/>
          <a:lstStyle/>
          <a:p>
            <a:pPr algn="just" eaLnBrk="1" hangingPunct="1">
              <a:buFont typeface="Wingdings 2" panose="05020102010507070707" pitchFamily="18" charset="2"/>
              <a:buChar char=""/>
            </a:pPr>
            <a:r>
              <a:rPr lang="en-US" altLang="en-US" sz="36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  <a:hlinkClick r:id="rId3" action="ppaction://hlinkfile"/>
              </a:rPr>
              <a:t>Apa</a:t>
            </a:r>
            <a:r>
              <a:rPr lang="en-US" altLang="en-US" sz="36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  <a:hlinkClick r:id="rId3" action="ppaction://hlinkfile"/>
              </a:rPr>
              <a:t> </a:t>
            </a:r>
            <a:r>
              <a:rPr lang="en-US" altLang="en-US" sz="36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  <a:hlinkClick r:id="rId3" action="ppaction://hlinkfile"/>
              </a:rPr>
              <a:t>itu</a:t>
            </a:r>
            <a:r>
              <a:rPr lang="en-US" altLang="en-US" sz="36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  <a:hlinkClick r:id="rId3" action="ppaction://hlinkfile"/>
              </a:rPr>
              <a:t> </a:t>
            </a:r>
            <a:r>
              <a:rPr lang="en-US" altLang="en-US" sz="36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  <a:hlinkClick r:id="rId3" action="ppaction://hlinkfile"/>
              </a:rPr>
              <a:t>Pemetakan</a:t>
            </a:r>
            <a:r>
              <a:rPr lang="en-US" altLang="en-US" sz="36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?</a:t>
            </a:r>
          </a:p>
          <a:p>
            <a:pPr algn="just" eaLnBrk="1" hangingPunct="1">
              <a:buFontTx/>
              <a:buNone/>
            </a:pPr>
            <a:endParaRPr lang="en-US" altLang="en-US" sz="3600" dirty="0" smtClean="0"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  <a:p>
            <a:pPr algn="just" eaLnBrk="1" hangingPunct="1">
              <a:buFontTx/>
              <a:buNone/>
            </a:pPr>
            <a:r>
              <a:rPr lang="fi-FI" altLang="zh-CN" sz="3600" dirty="0" smtClean="0">
                <a:latin typeface="MV Boli" panose="02000500030200090000" pitchFamily="2" charset="0"/>
                <a:cs typeface="MV Boli" panose="02000500030200090000" pitchFamily="2" charset="0"/>
              </a:rPr>
              <a:t>Merupakan mana-mana bahagian </a:t>
            </a:r>
          </a:p>
          <a:p>
            <a:pPr algn="just" eaLnBrk="1" hangingPunct="1">
              <a:buFontTx/>
              <a:buNone/>
            </a:pPr>
            <a:r>
              <a:rPr lang="fi-FI" altLang="zh-CN" sz="3600" dirty="0" smtClean="0">
                <a:latin typeface="MV Boli" panose="02000500030200090000" pitchFamily="2" charset="0"/>
                <a:cs typeface="MV Boli" panose="02000500030200090000" pitchFamily="2" charset="0"/>
              </a:rPr>
              <a:t>dalam bangunan yang diasingkan </a:t>
            </a:r>
          </a:p>
          <a:p>
            <a:pPr algn="just" eaLnBrk="1" hangingPunct="1">
              <a:buFontTx/>
              <a:buNone/>
            </a:pPr>
            <a:r>
              <a:rPr lang="fi-FI" altLang="zh-CN" sz="3600" dirty="0" smtClean="0">
                <a:latin typeface="MV Boli" panose="02000500030200090000" pitchFamily="2" charset="0"/>
                <a:cs typeface="MV Boli" panose="02000500030200090000" pitchFamily="2" charset="0"/>
              </a:rPr>
              <a:t>daripada semua bahagian lain oleh satu</a:t>
            </a:r>
          </a:p>
          <a:p>
            <a:pPr algn="just" eaLnBrk="1" hangingPunct="1">
              <a:buFontTx/>
              <a:buNone/>
            </a:pPr>
            <a:r>
              <a:rPr lang="fi-FI" altLang="zh-CN" sz="3600" dirty="0" smtClean="0">
                <a:latin typeface="MV Boli" panose="02000500030200090000" pitchFamily="2" charset="0"/>
                <a:cs typeface="MV Boli" panose="02000500030200090000" pitchFamily="2" charset="0"/>
              </a:rPr>
              <a:t>atau lebih dinding atau lantai </a:t>
            </a:r>
          </a:p>
          <a:p>
            <a:pPr algn="just" eaLnBrk="1" hangingPunct="1">
              <a:buFontTx/>
              <a:buNone/>
            </a:pPr>
            <a:r>
              <a:rPr lang="fi-FI" altLang="zh-CN" sz="3600" dirty="0" smtClean="0">
                <a:latin typeface="MV Boli" panose="02000500030200090000" pitchFamily="2" charset="0"/>
                <a:cs typeface="MV Boli" panose="02000500030200090000" pitchFamily="2" charset="0"/>
              </a:rPr>
              <a:t>pemetakan atau oleh kedua-duanya </a:t>
            </a:r>
          </a:p>
          <a:p>
            <a:pPr algn="just" eaLnBrk="1" hangingPunct="1">
              <a:buFontTx/>
              <a:buNone/>
            </a:pPr>
            <a:r>
              <a:rPr lang="fi-FI" altLang="zh-CN" sz="3600" dirty="0" smtClean="0">
                <a:latin typeface="MV Boli" panose="02000500030200090000" pitchFamily="2" charset="0"/>
                <a:cs typeface="MV Boli" panose="02000500030200090000" pitchFamily="2" charset="0"/>
              </a:rPr>
              <a:t>sekali. </a:t>
            </a:r>
          </a:p>
          <a:p>
            <a:pPr algn="just" eaLnBrk="1" hangingPunct="1">
              <a:buFontTx/>
              <a:buNone/>
            </a:pPr>
            <a:endParaRPr lang="fi-FI" altLang="zh-CN" sz="3600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eaLnBrk="1" hangingPunct="1">
              <a:buFontTx/>
              <a:buNone/>
            </a:pPr>
            <a:endParaRPr lang="fi-FI" altLang="zh-CN" sz="3600" dirty="0" smtClean="0"/>
          </a:p>
          <a:p>
            <a:pPr eaLnBrk="1" hangingPunct="1">
              <a:buFontTx/>
              <a:buNone/>
            </a:pPr>
            <a:r>
              <a:rPr lang="fi-FI" altLang="zh-CN" sz="3600" dirty="0" smtClean="0"/>
              <a:t>	</a:t>
            </a:r>
            <a:endParaRPr lang="en-US" altLang="en-US" sz="3600" dirty="0" smtClean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-2714"/>
            <a:ext cx="9144000" cy="10695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708025" indent="-442913"/>
            <a:r>
              <a:rPr lang="en-MY" altLang="ko-KR" sz="4000" dirty="0" err="1" smtClean="0">
                <a:solidFill>
                  <a:schemeClr val="bg1"/>
                </a:solidFill>
              </a:rPr>
              <a:t>Sistem</a:t>
            </a:r>
            <a:r>
              <a:rPr lang="en-MY" altLang="ko-KR" sz="4000" dirty="0" smtClean="0">
                <a:solidFill>
                  <a:schemeClr val="bg1"/>
                </a:solidFill>
              </a:rPr>
              <a:t> </a:t>
            </a:r>
            <a:r>
              <a:rPr lang="en-MY" altLang="ko-KR" sz="4000" dirty="0" err="1" smtClean="0">
                <a:solidFill>
                  <a:schemeClr val="bg1"/>
                </a:solidFill>
              </a:rPr>
              <a:t>Pasif</a:t>
            </a:r>
            <a:endParaRPr lang="en-MY" altLang="ko-K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5847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9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9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9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9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90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90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4816475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Tujuan</a:t>
            </a:r>
            <a:r>
              <a:rPr lang="en-US" altLang="en-US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Pemetakan</a:t>
            </a:r>
            <a:r>
              <a:rPr lang="en-US" altLang="en-US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?</a:t>
            </a:r>
            <a:endParaRPr lang="en-US" altLang="en-US" dirty="0"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MY" altLang="en-US" sz="3200" dirty="0" smtClean="0"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Menghadkan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perebakan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api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dan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asap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kepada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</a:p>
          <a:p>
            <a:pPr marL="0" indent="0" eaLnBrk="1" hangingPunct="1">
              <a:buNone/>
            </a:pP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kawasan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di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dalam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petak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terlibat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itu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sahaja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;</a:t>
            </a:r>
          </a:p>
          <a:p>
            <a:pPr marL="0" indent="0" eaLnBrk="1" hangingPunct="1">
              <a:buNone/>
            </a:pPr>
            <a:endParaRPr lang="en-MY" altLang="en-US" sz="2800" dirty="0" smtClean="0"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2.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Mudah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mengawal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kebakaran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dan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kerugian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akan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terhad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kepada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pemetakan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itu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sahaja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;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MY" altLang="en-US" sz="2800" dirty="0" smtClean="0"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3.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Lebih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mudah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untuk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menyelamatkan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diri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sendiri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berbanding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dengan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bangunan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yang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luas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atau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besar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,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tetapi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tanpa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dinding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altLang="en-US" sz="2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petak</a:t>
            </a:r>
            <a:r>
              <a:rPr lang="en-MY" altLang="en-US" sz="2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.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0" y="-2714"/>
            <a:ext cx="9144000" cy="10695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708025" indent="-442913"/>
            <a:r>
              <a:rPr lang="en-MY" altLang="ko-KR" sz="4000" dirty="0" err="1" smtClean="0">
                <a:solidFill>
                  <a:schemeClr val="bg1"/>
                </a:solidFill>
              </a:rPr>
              <a:t>Sistem</a:t>
            </a:r>
            <a:r>
              <a:rPr lang="en-MY" altLang="ko-KR" sz="4000" dirty="0" smtClean="0">
                <a:solidFill>
                  <a:schemeClr val="bg1"/>
                </a:solidFill>
              </a:rPr>
              <a:t> </a:t>
            </a:r>
            <a:r>
              <a:rPr lang="en-MY" altLang="ko-KR" sz="4000" dirty="0" err="1" smtClean="0">
                <a:solidFill>
                  <a:schemeClr val="bg1"/>
                </a:solidFill>
              </a:rPr>
              <a:t>Pasif</a:t>
            </a:r>
            <a:endParaRPr lang="en-MY" altLang="ko-K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4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FBF0E-3BE3-4317-8DB8-52C6E5E7C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1600"/>
            <a:ext cx="8839200" cy="4892675"/>
          </a:xfrm>
        </p:spPr>
        <p:txBody>
          <a:bodyPr rtlCol="0">
            <a:normAutofit fontScale="62500" lnSpcReduction="20000"/>
          </a:bodyPr>
          <a:lstStyle/>
          <a:p>
            <a:r>
              <a:rPr lang="en-US" altLang="en-US" sz="4600" dirty="0" err="1" smtClean="0">
                <a:solidFill>
                  <a:prstClr val="black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Ketahanan</a:t>
            </a:r>
            <a:r>
              <a:rPr lang="en-US" altLang="en-US" sz="4600" dirty="0" smtClean="0">
                <a:solidFill>
                  <a:prstClr val="black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4600" dirty="0" err="1" smtClean="0">
                <a:solidFill>
                  <a:prstClr val="black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Dinding</a:t>
            </a:r>
            <a:r>
              <a:rPr lang="en-US" altLang="en-US" sz="4600" dirty="0" smtClean="0">
                <a:solidFill>
                  <a:prstClr val="black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?</a:t>
            </a:r>
            <a:endParaRPr lang="en-US" altLang="en-US" sz="4600" dirty="0">
              <a:solidFill>
                <a:prstClr val="black"/>
              </a:solidFill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MY" sz="2800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endParaRPr lang="en-MY" sz="28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  <a:defRPr/>
            </a:pPr>
            <a:r>
              <a:rPr lang="en-MY" sz="3600" dirty="0">
                <a:latin typeface="MV Boli" panose="02000500030200090000" pitchFamily="2" charset="0"/>
                <a:cs typeface="MV Boli" panose="02000500030200090000" pitchFamily="2" charset="0"/>
              </a:rPr>
              <a:t>Integrity – </a:t>
            </a:r>
            <a:r>
              <a:rPr lang="en-MY" sz="3600" dirty="0" err="1">
                <a:latin typeface="MV Boli" panose="02000500030200090000" pitchFamily="2" charset="0"/>
                <a:cs typeface="MV Boli" panose="02000500030200090000" pitchFamily="2" charset="0"/>
              </a:rPr>
              <a:t>bagi</a:t>
            </a:r>
            <a:r>
              <a:rPr lang="en-MY" sz="36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3600" dirty="0" err="1">
                <a:latin typeface="MV Boli" panose="02000500030200090000" pitchFamily="2" charset="0"/>
                <a:cs typeface="MV Boli" panose="02000500030200090000" pitchFamily="2" charset="0"/>
              </a:rPr>
              <a:t>menentukan</a:t>
            </a:r>
            <a:r>
              <a:rPr lang="en-MY" sz="36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3600" dirty="0" err="1">
                <a:latin typeface="MV Boli" panose="02000500030200090000" pitchFamily="2" charset="0"/>
                <a:cs typeface="MV Boli" panose="02000500030200090000" pitchFamily="2" charset="0"/>
              </a:rPr>
              <a:t>samada</a:t>
            </a:r>
            <a:r>
              <a:rPr lang="en-MY" sz="36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36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terdapat</a:t>
            </a:r>
            <a:r>
              <a:rPr lang="en-MY" sz="36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36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sebarang</a:t>
            </a:r>
            <a:r>
              <a:rPr lang="en-MY" sz="36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</a:p>
          <a:p>
            <a:pPr marL="0" indent="0">
              <a:buNone/>
              <a:defRPr/>
            </a:pPr>
            <a:r>
              <a:rPr lang="en-MY" sz="36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kebocoran</a:t>
            </a:r>
            <a:r>
              <a:rPr lang="en-MY" sz="36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3600" dirty="0">
                <a:latin typeface="MV Boli" panose="02000500030200090000" pitchFamily="2" charset="0"/>
                <a:cs typeface="MV Boli" panose="02000500030200090000" pitchFamily="2" charset="0"/>
              </a:rPr>
              <a:t>/</a:t>
            </a:r>
            <a:r>
              <a:rPr lang="en-MY" sz="3600" dirty="0" err="1">
                <a:latin typeface="MV Boli" panose="02000500030200090000" pitchFamily="2" charset="0"/>
                <a:cs typeface="MV Boli" panose="02000500030200090000" pitchFamily="2" charset="0"/>
              </a:rPr>
              <a:t>keretakan</a:t>
            </a:r>
            <a:r>
              <a:rPr lang="en-MY" sz="3600" dirty="0">
                <a:latin typeface="MV Boli" panose="02000500030200090000" pitchFamily="2" charset="0"/>
                <a:cs typeface="MV Boli" panose="02000500030200090000" pitchFamily="2" charset="0"/>
              </a:rPr>
              <a:t> yang </a:t>
            </a:r>
            <a:r>
              <a:rPr lang="en-MY" sz="3600" dirty="0" err="1">
                <a:latin typeface="MV Boli" panose="02000500030200090000" pitchFamily="2" charset="0"/>
                <a:cs typeface="MV Boli" panose="02000500030200090000" pitchFamily="2" charset="0"/>
              </a:rPr>
              <a:t>boleh</a:t>
            </a:r>
            <a:r>
              <a:rPr lang="en-MY" sz="36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36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merebakan</a:t>
            </a:r>
            <a:r>
              <a:rPr lang="en-MY" sz="36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36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kebakaran</a:t>
            </a:r>
            <a:r>
              <a:rPr lang="en-MY" sz="3600" dirty="0" smtClean="0">
                <a:latin typeface="MV Boli" panose="02000500030200090000" pitchFamily="2" charset="0"/>
                <a:cs typeface="MV Boli" panose="02000500030200090000" pitchFamily="2" charset="0"/>
              </a:rPr>
              <a:t> &amp; asap</a:t>
            </a:r>
            <a:r>
              <a:rPr lang="en-MY" sz="3600" dirty="0"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MY" sz="36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  <a:defRPr/>
            </a:pPr>
            <a:r>
              <a:rPr lang="en-MY" sz="3600" dirty="0">
                <a:latin typeface="MV Boli" panose="02000500030200090000" pitchFamily="2" charset="0"/>
                <a:cs typeface="MV Boli" panose="02000500030200090000" pitchFamily="2" charset="0"/>
              </a:rPr>
              <a:t>2. Stability – </a:t>
            </a:r>
            <a:r>
              <a:rPr lang="en-MY" sz="3600" dirty="0" err="1">
                <a:latin typeface="MV Boli" panose="02000500030200090000" pitchFamily="2" charset="0"/>
                <a:cs typeface="MV Boli" panose="02000500030200090000" pitchFamily="2" charset="0"/>
              </a:rPr>
              <a:t>untuk</a:t>
            </a:r>
            <a:r>
              <a:rPr lang="en-MY" sz="36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3600" dirty="0" err="1">
                <a:latin typeface="MV Boli" panose="02000500030200090000" pitchFamily="2" charset="0"/>
                <a:cs typeface="MV Boli" panose="02000500030200090000" pitchFamily="2" charset="0"/>
              </a:rPr>
              <a:t>menentukan</a:t>
            </a:r>
            <a:r>
              <a:rPr lang="en-MY" sz="36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3600" dirty="0" err="1">
                <a:latin typeface="MV Boli" panose="02000500030200090000" pitchFamily="2" charset="0"/>
                <a:cs typeface="MV Boli" panose="02000500030200090000" pitchFamily="2" charset="0"/>
              </a:rPr>
              <a:t>pintu</a:t>
            </a:r>
            <a:r>
              <a:rPr lang="en-MY" sz="36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3600" dirty="0" err="1">
                <a:latin typeface="MV Boli" panose="02000500030200090000" pitchFamily="2" charset="0"/>
                <a:cs typeface="MV Boli" panose="02000500030200090000" pitchFamily="2" charset="0"/>
              </a:rPr>
              <a:t>rintangan</a:t>
            </a:r>
            <a:r>
              <a:rPr lang="en-MY" sz="36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3600" dirty="0" err="1">
                <a:latin typeface="MV Boli" panose="02000500030200090000" pitchFamily="2" charset="0"/>
                <a:cs typeface="MV Boli" panose="02000500030200090000" pitchFamily="2" charset="0"/>
              </a:rPr>
              <a:t>api</a:t>
            </a:r>
            <a:r>
              <a:rPr lang="en-MY" sz="36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36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masih</a:t>
            </a:r>
            <a:r>
              <a:rPr lang="en-MY" sz="36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3600" dirty="0" err="1">
                <a:latin typeface="MV Boli" panose="02000500030200090000" pitchFamily="2" charset="0"/>
                <a:cs typeface="MV Boli" panose="02000500030200090000" pitchFamily="2" charset="0"/>
              </a:rPr>
              <a:t>kekal</a:t>
            </a:r>
            <a:r>
              <a:rPr lang="en-MY" sz="36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3600" dirty="0" err="1">
                <a:latin typeface="MV Boli" panose="02000500030200090000" pitchFamily="2" charset="0"/>
                <a:cs typeface="MV Boli" panose="02000500030200090000" pitchFamily="2" charset="0"/>
              </a:rPr>
              <a:t>berdiri</a:t>
            </a:r>
            <a:r>
              <a:rPr lang="en-MY" sz="36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3600" dirty="0" err="1">
                <a:latin typeface="MV Boli" panose="02000500030200090000" pitchFamily="2" charset="0"/>
                <a:cs typeface="MV Boli" panose="02000500030200090000" pitchFamily="2" charset="0"/>
              </a:rPr>
              <a:t>semasa</a:t>
            </a:r>
            <a:r>
              <a:rPr lang="en-MY" sz="36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3600" dirty="0" err="1">
                <a:latin typeface="MV Boli" panose="02000500030200090000" pitchFamily="2" charset="0"/>
                <a:cs typeface="MV Boli" panose="02000500030200090000" pitchFamily="2" charset="0"/>
              </a:rPr>
              <a:t>diuji</a:t>
            </a:r>
            <a:r>
              <a:rPr lang="en-MY" sz="3600" dirty="0"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MY" sz="36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  <a:defRPr/>
            </a:pPr>
            <a:r>
              <a:rPr lang="en-MY" sz="3600" dirty="0">
                <a:latin typeface="MV Boli" panose="02000500030200090000" pitchFamily="2" charset="0"/>
                <a:cs typeface="MV Boli" panose="02000500030200090000" pitchFamily="2" charset="0"/>
              </a:rPr>
              <a:t>3. Insulation – </a:t>
            </a:r>
            <a:r>
              <a:rPr lang="en-MY" sz="3600" dirty="0" err="1">
                <a:latin typeface="MV Boli" panose="02000500030200090000" pitchFamily="2" charset="0"/>
                <a:cs typeface="MV Boli" panose="02000500030200090000" pitchFamily="2" charset="0"/>
              </a:rPr>
              <a:t>untuk</a:t>
            </a:r>
            <a:r>
              <a:rPr lang="en-MY" sz="36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3600" dirty="0" err="1">
                <a:latin typeface="MV Boli" panose="02000500030200090000" pitchFamily="2" charset="0"/>
                <a:cs typeface="MV Boli" panose="02000500030200090000" pitchFamily="2" charset="0"/>
              </a:rPr>
              <a:t>menentukan</a:t>
            </a:r>
            <a:r>
              <a:rPr lang="en-MY" sz="36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3600" dirty="0" err="1">
                <a:latin typeface="MV Boli" panose="02000500030200090000" pitchFamily="2" charset="0"/>
                <a:cs typeface="MV Boli" panose="02000500030200090000" pitchFamily="2" charset="0"/>
              </a:rPr>
              <a:t>semua</a:t>
            </a:r>
            <a:r>
              <a:rPr lang="en-MY" sz="36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3600" dirty="0" err="1">
                <a:latin typeface="MV Boli" panose="02000500030200090000" pitchFamily="2" charset="0"/>
                <a:cs typeface="MV Boli" panose="02000500030200090000" pitchFamily="2" charset="0"/>
              </a:rPr>
              <a:t>pintu</a:t>
            </a:r>
            <a:r>
              <a:rPr lang="en-MY" sz="36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36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rintangan</a:t>
            </a:r>
            <a:r>
              <a:rPr lang="en-MY" sz="36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36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api</a:t>
            </a:r>
            <a:r>
              <a:rPr lang="en-MY" sz="36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3600" dirty="0" err="1">
                <a:latin typeface="MV Boli" panose="02000500030200090000" pitchFamily="2" charset="0"/>
                <a:cs typeface="MV Boli" panose="02000500030200090000" pitchFamily="2" charset="0"/>
              </a:rPr>
              <a:t>berupaya</a:t>
            </a:r>
            <a:r>
              <a:rPr lang="en-MY" sz="36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36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menyekat</a:t>
            </a:r>
            <a:r>
              <a:rPr lang="en-MY" sz="3600" dirty="0" smtClean="0">
                <a:latin typeface="MV Boli" panose="02000500030200090000" pitchFamily="2" charset="0"/>
                <a:cs typeface="MV Boli" panose="02000500030200090000" pitchFamily="2" charset="0"/>
              </a:rPr>
              <a:t>/</a:t>
            </a:r>
            <a:r>
              <a:rPr lang="en-MY" sz="36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menghalang</a:t>
            </a:r>
            <a:r>
              <a:rPr lang="en-MY" sz="36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36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pengaliran</a:t>
            </a:r>
            <a:r>
              <a:rPr lang="en-MY" sz="36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3600" dirty="0" err="1">
                <a:latin typeface="MV Boli" panose="02000500030200090000" pitchFamily="2" charset="0"/>
                <a:cs typeface="MV Boli" panose="02000500030200090000" pitchFamily="2" charset="0"/>
              </a:rPr>
              <a:t>haba</a:t>
            </a:r>
            <a:r>
              <a:rPr lang="en-MY" sz="3600" dirty="0">
                <a:latin typeface="MV Boli" panose="02000500030200090000" pitchFamily="2" charset="0"/>
                <a:cs typeface="MV Boli" panose="02000500030200090000" pitchFamily="2" charset="0"/>
              </a:rPr>
              <a:t> yang </a:t>
            </a:r>
            <a:r>
              <a:rPr lang="en-MY" sz="3600" dirty="0" err="1">
                <a:latin typeface="MV Boli" panose="02000500030200090000" pitchFamily="2" charset="0"/>
                <a:cs typeface="MV Boli" panose="02000500030200090000" pitchFamily="2" charset="0"/>
              </a:rPr>
              <a:t>kuat</a:t>
            </a:r>
            <a:r>
              <a:rPr lang="en-MY" sz="3600" dirty="0"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0" y="-2714"/>
            <a:ext cx="9144000" cy="10695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708025" indent="-442913"/>
            <a:r>
              <a:rPr lang="en-MY" altLang="ko-KR" sz="4000" dirty="0" err="1" smtClean="0">
                <a:solidFill>
                  <a:schemeClr val="bg1"/>
                </a:solidFill>
              </a:rPr>
              <a:t>Sistem</a:t>
            </a:r>
            <a:r>
              <a:rPr lang="en-MY" altLang="ko-KR" sz="4000" dirty="0" smtClean="0">
                <a:solidFill>
                  <a:schemeClr val="bg1"/>
                </a:solidFill>
              </a:rPr>
              <a:t> </a:t>
            </a:r>
            <a:r>
              <a:rPr lang="en-MY" altLang="ko-KR" sz="4000" dirty="0" err="1" smtClean="0">
                <a:solidFill>
                  <a:schemeClr val="bg1"/>
                </a:solidFill>
              </a:rPr>
              <a:t>Pasif</a:t>
            </a:r>
            <a:endParaRPr lang="en-MY" altLang="ko-K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98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496" y="16778"/>
            <a:ext cx="9144000" cy="1069514"/>
          </a:xfrm>
        </p:spPr>
        <p:txBody>
          <a:bodyPr/>
          <a:lstStyle/>
          <a:p>
            <a:r>
              <a:rPr lang="en-US" altLang="ko-KR" dirty="0" err="1" smtClean="0"/>
              <a:t>Sokongan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Lesen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Perniagaan</a:t>
            </a:r>
            <a:endParaRPr lang="ko-KR" alt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z="3600" b="1" dirty="0" err="1" smtClean="0">
                <a:solidFill>
                  <a:schemeClr val="tx1"/>
                </a:solidFill>
              </a:rPr>
              <a:t>Tatacara</a:t>
            </a:r>
            <a:r>
              <a:rPr lang="en-US" altLang="ko-KR" sz="3600" b="1" dirty="0" smtClean="0">
                <a:solidFill>
                  <a:schemeClr val="tx1"/>
                </a:solidFill>
              </a:rPr>
              <a:t> </a:t>
            </a:r>
            <a:r>
              <a:rPr lang="en-US" altLang="ko-KR" sz="3600" b="1" dirty="0" err="1" smtClean="0">
                <a:solidFill>
                  <a:schemeClr val="tx1"/>
                </a:solidFill>
              </a:rPr>
              <a:t>Pemeriksaan</a:t>
            </a:r>
            <a:r>
              <a:rPr lang="en-US" altLang="ko-KR" sz="3600" b="1" dirty="0" smtClean="0">
                <a:solidFill>
                  <a:schemeClr val="tx1"/>
                </a:solidFill>
              </a:rPr>
              <a:t> </a:t>
            </a:r>
            <a:r>
              <a:rPr lang="en-US" altLang="ko-KR" sz="3600" b="1" dirty="0" err="1" smtClean="0">
                <a:solidFill>
                  <a:schemeClr val="tx1"/>
                </a:solidFill>
              </a:rPr>
              <a:t>Premis</a:t>
            </a:r>
            <a:r>
              <a:rPr lang="en-US" altLang="ko-KR" sz="3600" b="1" dirty="0" smtClean="0">
                <a:solidFill>
                  <a:schemeClr val="tx1"/>
                </a:solidFill>
              </a:rPr>
              <a:t> </a:t>
            </a:r>
            <a:r>
              <a:rPr lang="en-US" altLang="ko-KR" sz="3600" b="1" dirty="0" err="1" smtClean="0">
                <a:solidFill>
                  <a:schemeClr val="tx1"/>
                </a:solidFill>
              </a:rPr>
              <a:t>Bagi</a:t>
            </a:r>
            <a:r>
              <a:rPr lang="en-US" altLang="ko-KR" sz="3600" b="1" dirty="0" smtClean="0">
                <a:solidFill>
                  <a:schemeClr val="tx1"/>
                </a:solidFill>
              </a:rPr>
              <a:t> </a:t>
            </a:r>
            <a:r>
              <a:rPr lang="en-US" altLang="ko-KR" sz="3600" b="1" dirty="0" err="1" smtClean="0">
                <a:solidFill>
                  <a:schemeClr val="tx1"/>
                </a:solidFill>
              </a:rPr>
              <a:t>Tujuan</a:t>
            </a:r>
            <a:r>
              <a:rPr lang="en-US" altLang="ko-KR" sz="3600" b="1" dirty="0" smtClean="0">
                <a:solidFill>
                  <a:schemeClr val="tx1"/>
                </a:solidFill>
              </a:rPr>
              <a:t> </a:t>
            </a:r>
            <a:r>
              <a:rPr lang="en-US" altLang="ko-KR" sz="3600" b="1" dirty="0" err="1" smtClean="0">
                <a:solidFill>
                  <a:schemeClr val="tx1"/>
                </a:solidFill>
              </a:rPr>
              <a:t>Sokongan</a:t>
            </a:r>
            <a:r>
              <a:rPr lang="en-US" altLang="ko-KR" sz="3600" b="1" dirty="0" smtClean="0">
                <a:solidFill>
                  <a:schemeClr val="tx1"/>
                </a:solidFill>
              </a:rPr>
              <a:t> </a:t>
            </a:r>
            <a:r>
              <a:rPr lang="en-US" altLang="ko-KR" sz="3600" b="1" dirty="0" err="1" smtClean="0">
                <a:solidFill>
                  <a:schemeClr val="tx1"/>
                </a:solidFill>
              </a:rPr>
              <a:t>Pelesenan</a:t>
            </a:r>
            <a:endParaRPr lang="en-US" altLang="ko-KR" sz="3600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467544" y="2708920"/>
            <a:ext cx="8219256" cy="2808312"/>
          </a:xfrm>
          <a:solidFill>
            <a:schemeClr val="bg1"/>
          </a:solidFill>
        </p:spPr>
        <p:txBody>
          <a:bodyPr/>
          <a:lstStyle/>
          <a:p>
            <a:pPr marL="354013" indent="-354013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600" b="1" dirty="0" err="1" smtClean="0">
                <a:solidFill>
                  <a:schemeClr val="tx1"/>
                </a:solidFill>
                <a:latin typeface="MV Boli" pitchFamily="2" charset="0"/>
                <a:cs typeface="MV Boli" pitchFamily="2" charset="0"/>
              </a:rPr>
              <a:t>Objektif</a:t>
            </a:r>
            <a:endParaRPr lang="en-US" sz="3600" b="1" dirty="0" smtClean="0">
              <a:solidFill>
                <a:schemeClr val="tx1"/>
              </a:solidFill>
              <a:latin typeface="MV Boli" pitchFamily="2" charset="0"/>
              <a:cs typeface="MV Boli" pitchFamily="2" charset="0"/>
            </a:endParaRPr>
          </a:p>
          <a:p>
            <a:pPr marL="354013" indent="-354013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600" b="1" dirty="0" err="1" smtClean="0">
                <a:solidFill>
                  <a:schemeClr val="tx1"/>
                </a:solidFill>
                <a:latin typeface="MV Boli" pitchFamily="2" charset="0"/>
                <a:cs typeface="MV Boli" pitchFamily="2" charset="0"/>
              </a:rPr>
              <a:t>Skop</a:t>
            </a:r>
            <a:endParaRPr lang="en-US" sz="3600" b="1" dirty="0" smtClean="0">
              <a:solidFill>
                <a:schemeClr val="tx1"/>
              </a:solidFill>
              <a:latin typeface="MV Boli" pitchFamily="2" charset="0"/>
              <a:cs typeface="MV Boli" pitchFamily="2" charset="0"/>
            </a:endParaRPr>
          </a:p>
          <a:p>
            <a:pPr marL="354013" indent="-354013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600" b="1" dirty="0" err="1" smtClean="0">
                <a:solidFill>
                  <a:schemeClr val="tx1"/>
                </a:solidFill>
                <a:latin typeface="MV Boli" pitchFamily="2" charset="0"/>
                <a:cs typeface="MV Boli" pitchFamily="2" charset="0"/>
              </a:rPr>
              <a:t>Panduan</a:t>
            </a:r>
            <a:r>
              <a:rPr lang="en-US" sz="3600" b="1" dirty="0" smtClean="0">
                <a:solidFill>
                  <a:schemeClr val="tx1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MV Boli" pitchFamily="2" charset="0"/>
                <a:cs typeface="MV Boli" pitchFamily="2" charset="0"/>
              </a:rPr>
              <a:t>Untuk</a:t>
            </a:r>
            <a:r>
              <a:rPr lang="en-US" sz="3600" b="1" dirty="0" smtClean="0">
                <a:solidFill>
                  <a:schemeClr val="tx1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MV Boli" pitchFamily="2" charset="0"/>
                <a:cs typeface="MV Boli" pitchFamily="2" charset="0"/>
              </a:rPr>
              <a:t>Menjalankan</a:t>
            </a:r>
            <a:r>
              <a:rPr lang="en-US" sz="3600" b="1" dirty="0" smtClean="0">
                <a:solidFill>
                  <a:schemeClr val="tx1"/>
                </a:solidFill>
                <a:latin typeface="MV Boli" pitchFamily="2" charset="0"/>
                <a:cs typeface="MV Boli" pitchFamily="2" charset="0"/>
              </a:rPr>
              <a:t> </a:t>
            </a:r>
          </a:p>
          <a:p>
            <a:pPr>
              <a:buClr>
                <a:schemeClr val="accent3"/>
              </a:buClr>
              <a:defRPr/>
            </a:pPr>
            <a:r>
              <a:rPr lang="en-US" sz="3600" b="1" dirty="0">
                <a:solidFill>
                  <a:schemeClr val="tx1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MV Boli" pitchFamily="2" charset="0"/>
                <a:cs typeface="MV Boli" pitchFamily="2" charset="0"/>
              </a:rPr>
              <a:t>Pemeriksaan</a:t>
            </a:r>
            <a:endParaRPr lang="en-US" sz="3600" b="1" dirty="0" smtClean="0">
              <a:solidFill>
                <a:schemeClr val="tx1"/>
              </a:solidFill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62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FBF0E-3BE3-4317-8DB8-52C6E5E7C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43000"/>
            <a:ext cx="8839200" cy="4892675"/>
          </a:xfrm>
        </p:spPr>
        <p:txBody>
          <a:bodyPr rtlCol="0">
            <a:normAutofit fontScale="25000" lnSpcReduction="20000"/>
          </a:bodyPr>
          <a:lstStyle/>
          <a:p>
            <a:r>
              <a:rPr lang="en-US" altLang="en-US" sz="12800" dirty="0" err="1">
                <a:solidFill>
                  <a:prstClr val="black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Pintu</a:t>
            </a:r>
            <a:r>
              <a:rPr lang="en-US" altLang="en-US" sz="12800" dirty="0">
                <a:solidFill>
                  <a:prstClr val="black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12800" dirty="0" err="1" smtClean="0">
                <a:solidFill>
                  <a:prstClr val="black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Api</a:t>
            </a:r>
            <a:r>
              <a:rPr lang="en-US" altLang="en-US" sz="12800" dirty="0" smtClean="0">
                <a:solidFill>
                  <a:prstClr val="black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?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MY" sz="2800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endParaRPr lang="en-MY" sz="28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  <a:defRPr/>
            </a:pP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Adalah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pintu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yang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mempunyai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darjah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ketahanan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api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minimum </a:t>
            </a:r>
            <a:endParaRPr lang="en-MY" sz="8000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  <a:defRPr/>
            </a:pPr>
            <a:r>
              <a:rPr lang="en-MY" sz="80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tidak</a:t>
            </a:r>
            <a:r>
              <a:rPr lang="en-MY" sz="80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kurang</a:t>
            </a:r>
            <a:r>
              <a:rPr lang="en-MY" sz="80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dari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setengah</a:t>
            </a:r>
            <a:r>
              <a:rPr lang="en-MY" sz="80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jam (1/2 </a:t>
            </a:r>
            <a:r>
              <a:rPr lang="en-MY" sz="8000" dirty="0" smtClean="0">
                <a:latin typeface="MV Boli" panose="02000500030200090000" pitchFamily="2" charset="0"/>
                <a:cs typeface="MV Boli" panose="02000500030200090000" pitchFamily="2" charset="0"/>
              </a:rPr>
              <a:t>jam) </a:t>
            </a:r>
            <a:r>
              <a:rPr lang="en-MY" sz="80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mengikut</a:t>
            </a:r>
            <a:r>
              <a:rPr lang="en-MY" sz="80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standard yang </a:t>
            </a:r>
            <a:endParaRPr lang="en-MY" sz="8000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  <a:defRPr/>
            </a:pPr>
            <a:r>
              <a:rPr lang="en-MY" sz="80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diuji</a:t>
            </a:r>
            <a:r>
              <a:rPr lang="en-MY" sz="8000" dirty="0" smtClean="0"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</a:p>
          <a:p>
            <a:pPr marL="0" indent="0">
              <a:buNone/>
              <a:defRPr/>
            </a:pPr>
            <a:endParaRPr lang="en-MY" sz="8000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  <a:defRPr/>
            </a:pPr>
            <a:r>
              <a:rPr lang="en-MY" sz="8000" dirty="0" smtClean="0">
                <a:latin typeface="MV Boli" panose="02000500030200090000" pitchFamily="2" charset="0"/>
                <a:cs typeface="MV Boli" panose="02000500030200090000" pitchFamily="2" charset="0"/>
              </a:rPr>
              <a:t>(a)	</a:t>
            </a:r>
            <a:r>
              <a:rPr lang="en-MY" sz="80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Ribet</a:t>
            </a:r>
            <a:r>
              <a:rPr lang="en-MY" sz="80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pada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bingkai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pintu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atau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pada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penahan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pintu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mengikut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en-MY" sz="8000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  <a:defRPr/>
            </a:pP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	</a:t>
            </a:r>
            <a:r>
              <a:rPr lang="en-MY" sz="80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mana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smtClean="0">
                <a:latin typeface="MV Boli" panose="02000500030200090000" pitchFamily="2" charset="0"/>
                <a:cs typeface="MV Boli" panose="02000500030200090000" pitchFamily="2" charset="0"/>
              </a:rPr>
              <a:t>yang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berkenaan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tidak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kurang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daripada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18 mm.</a:t>
            </a:r>
          </a:p>
          <a:p>
            <a:pPr marL="0" indent="0">
              <a:buNone/>
              <a:defRPr/>
            </a:pPr>
            <a:r>
              <a:rPr lang="en-MY" sz="8000" dirty="0" smtClean="0">
                <a:latin typeface="MV Boli" panose="02000500030200090000" pitchFamily="2" charset="0"/>
                <a:cs typeface="MV Boli" panose="02000500030200090000" pitchFamily="2" charset="0"/>
              </a:rPr>
              <a:t>(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b)	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Engsel-engsel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yang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dipasang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pada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pintu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hendaklah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mempunyai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	</a:t>
            </a:r>
            <a:r>
              <a:rPr lang="en-MY" sz="80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takat</a:t>
            </a:r>
            <a:r>
              <a:rPr lang="en-MY" sz="80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lebur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tidak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kurang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dari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800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darjah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Celsius.</a:t>
            </a:r>
          </a:p>
          <a:p>
            <a:pPr marL="0" indent="0">
              <a:buNone/>
              <a:defRPr/>
            </a:pPr>
            <a:r>
              <a:rPr lang="en-MY" sz="8000" dirty="0" smtClean="0">
                <a:latin typeface="MV Boli" panose="02000500030200090000" pitchFamily="2" charset="0"/>
                <a:cs typeface="MV Boli" panose="02000500030200090000" pitchFamily="2" charset="0"/>
              </a:rPr>
              <a:t>(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c)	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Pintu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itu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boleh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tertutup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sendiri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</a:p>
          <a:p>
            <a:pPr marL="0" indent="0">
              <a:buNone/>
              <a:defRPr/>
            </a:pP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		</a:t>
            </a:r>
            <a:endParaRPr lang="en-MY" sz="8000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  <a:defRPr/>
            </a:pPr>
            <a:r>
              <a:rPr lang="en-MY" sz="8000" dirty="0" err="1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Tujuan</a:t>
            </a:r>
            <a:r>
              <a:rPr lang="en-MY" sz="80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diadakan</a:t>
            </a:r>
            <a:r>
              <a:rPr lang="en-MY" sz="8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pintu</a:t>
            </a:r>
            <a:r>
              <a:rPr lang="en-MY" sz="8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rintangan</a:t>
            </a:r>
            <a:r>
              <a:rPr lang="en-MY" sz="8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api</a:t>
            </a:r>
            <a:r>
              <a:rPr lang="en-MY" sz="8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selain</a:t>
            </a:r>
            <a:r>
              <a:rPr lang="en-MY" sz="8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dari</a:t>
            </a:r>
            <a:r>
              <a:rPr lang="en-MY" sz="8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kegunaan</a:t>
            </a:r>
            <a:r>
              <a:rPr lang="en-MY" sz="8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biasa</a:t>
            </a:r>
            <a:r>
              <a:rPr lang="en-MY" sz="8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 </a:t>
            </a:r>
            <a:r>
              <a:rPr lang="en-MY" sz="8000" dirty="0" err="1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ia</a:t>
            </a:r>
            <a:endParaRPr lang="en-MY" sz="8000" dirty="0" smtClean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  <a:defRPr/>
            </a:pPr>
            <a:r>
              <a:rPr lang="en-MY" sz="8000" dirty="0" err="1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digunakan</a:t>
            </a:r>
            <a:r>
              <a:rPr lang="en-MY" sz="80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untuk</a:t>
            </a:r>
            <a:r>
              <a:rPr lang="en-MY" sz="8000" dirty="0" smtClean="0">
                <a:latin typeface="MV Boli" panose="02000500030200090000" pitchFamily="2" charset="0"/>
                <a:cs typeface="MV Boli" panose="02000500030200090000" pitchFamily="2" charset="0"/>
              </a:rPr>
              <a:t>:</a:t>
            </a:r>
          </a:p>
          <a:p>
            <a:pPr marL="0" indent="0">
              <a:buNone/>
              <a:defRPr/>
            </a:pPr>
            <a:endParaRPr lang="en-MY" sz="8000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857250" indent="-857250">
              <a:buAutoNum type="romanLcParenBoth"/>
              <a:defRPr/>
            </a:pPr>
            <a:r>
              <a:rPr lang="en-MY" sz="80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Menahan</a:t>
            </a:r>
            <a:r>
              <a:rPr lang="en-MY" sz="80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kemerebakan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api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dan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asap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dari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tempat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bermula</a:t>
            </a:r>
            <a:r>
              <a:rPr lang="en-MY" sz="80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</a:p>
          <a:p>
            <a:pPr marL="0" indent="0">
              <a:buNone/>
              <a:defRPr/>
            </a:pP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	</a:t>
            </a:r>
            <a:r>
              <a:rPr lang="en-MY" sz="80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kebakaran</a:t>
            </a:r>
            <a:r>
              <a:rPr lang="en-MY" sz="80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ke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bahagian</a:t>
            </a:r>
            <a:r>
              <a:rPr lang="en-MY" sz="80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lain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dalam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bangunan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</a:p>
          <a:p>
            <a:pPr marL="857250" indent="-857250">
              <a:buAutoNum type="romanLcParenBoth" startAt="2"/>
              <a:defRPr/>
            </a:pPr>
            <a:r>
              <a:rPr lang="en-MY" sz="80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Melindungi</a:t>
            </a:r>
            <a:r>
              <a:rPr lang="en-MY" sz="80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lubang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terlindung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daripada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kemerebakan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api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dan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smtClean="0">
                <a:latin typeface="MV Boli" panose="02000500030200090000" pitchFamily="2" charset="0"/>
                <a:cs typeface="MV Boli" panose="02000500030200090000" pitchFamily="2" charset="0"/>
              </a:rPr>
              <a:t>asap </a:t>
            </a:r>
            <a:r>
              <a:rPr lang="en-MY" sz="8000" dirty="0" err="1">
                <a:latin typeface="MV Boli" panose="02000500030200090000" pitchFamily="2" charset="0"/>
                <a:cs typeface="MV Boli" panose="02000500030200090000" pitchFamily="2" charset="0"/>
              </a:rPr>
              <a:t>secara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MY" sz="80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menegak</a:t>
            </a:r>
            <a:r>
              <a:rPr lang="en-MY" sz="8000" dirty="0">
                <a:latin typeface="MV Boli" panose="02000500030200090000" pitchFamily="2" charset="0"/>
                <a:cs typeface="MV Boli" panose="02000500030200090000" pitchFamily="2" charset="0"/>
              </a:rPr>
              <a:t>.	</a:t>
            </a: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0" y="-2714"/>
            <a:ext cx="9144000" cy="10695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708025" indent="-442913"/>
            <a:r>
              <a:rPr lang="en-MY" altLang="ko-KR" sz="4000" dirty="0" err="1" smtClean="0">
                <a:solidFill>
                  <a:schemeClr val="bg1"/>
                </a:solidFill>
              </a:rPr>
              <a:t>Sistem</a:t>
            </a:r>
            <a:r>
              <a:rPr lang="en-MY" altLang="ko-KR" sz="4000" dirty="0" smtClean="0">
                <a:solidFill>
                  <a:schemeClr val="bg1"/>
                </a:solidFill>
              </a:rPr>
              <a:t> </a:t>
            </a:r>
            <a:r>
              <a:rPr lang="en-MY" altLang="ko-KR" sz="4000" dirty="0" err="1" smtClean="0">
                <a:solidFill>
                  <a:schemeClr val="bg1"/>
                </a:solidFill>
              </a:rPr>
              <a:t>Pasif</a:t>
            </a:r>
            <a:endParaRPr lang="en-MY" altLang="ko-K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10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9" name="Rectangle 3">
            <a:extLst>
              <a:ext uri="{FF2B5EF4-FFF2-40B4-BE49-F238E27FC236}">
                <a16:creationId xmlns:a16="http://schemas.microsoft.com/office/drawing/2014/main" id="{B79DF81A-77A4-8D48-B314-A088EBC7E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526088"/>
            <a:ext cx="2381250" cy="35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6038" tIns="23019" rIns="46038" bIns="23019"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GB" sz="2000" b="1">
                <a:latin typeface="Times New Roman" pitchFamily="18" charset="0"/>
              </a:rPr>
              <a:t>Maksimum: 10 mm</a:t>
            </a:r>
          </a:p>
        </p:txBody>
      </p:sp>
      <p:sp>
        <p:nvSpPr>
          <p:cNvPr id="64514" name="Rectangle 4"/>
          <p:cNvSpPr>
            <a:spLocks noChangeArrowheads="1"/>
          </p:cNvSpPr>
          <p:nvPr/>
        </p:nvSpPr>
        <p:spPr bwMode="auto">
          <a:xfrm>
            <a:off x="950913" y="1066800"/>
            <a:ext cx="1984375" cy="445928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4515" name="Rectangle 5"/>
          <p:cNvSpPr>
            <a:spLocks noChangeArrowheads="1"/>
          </p:cNvSpPr>
          <p:nvPr/>
        </p:nvSpPr>
        <p:spPr bwMode="auto">
          <a:xfrm>
            <a:off x="815975" y="969963"/>
            <a:ext cx="2239963" cy="4573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4516" name="Line 6"/>
          <p:cNvSpPr>
            <a:spLocks noChangeShapeType="1"/>
          </p:cNvSpPr>
          <p:nvPr/>
        </p:nvSpPr>
        <p:spPr bwMode="auto">
          <a:xfrm flipH="1">
            <a:off x="323850" y="5405438"/>
            <a:ext cx="33416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64517" name="Rectangle 7"/>
          <p:cNvSpPr>
            <a:spLocks noChangeArrowheads="1"/>
          </p:cNvSpPr>
          <p:nvPr/>
        </p:nvSpPr>
        <p:spPr bwMode="auto">
          <a:xfrm>
            <a:off x="1190625" y="1071563"/>
            <a:ext cx="354013" cy="96837"/>
          </a:xfrm>
          <a:prstGeom prst="rect">
            <a:avLst/>
          </a:prstGeom>
          <a:solidFill>
            <a:srgbClr val="FF003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grpSp>
        <p:nvGrpSpPr>
          <p:cNvPr id="64518" name="Group 8"/>
          <p:cNvGrpSpPr>
            <a:grpSpLocks/>
          </p:cNvGrpSpPr>
          <p:nvPr/>
        </p:nvGrpSpPr>
        <p:grpSpPr bwMode="auto">
          <a:xfrm>
            <a:off x="2239963" y="747713"/>
            <a:ext cx="104775" cy="660400"/>
            <a:chOff x="2822" y="942"/>
            <a:chExt cx="132" cy="831"/>
          </a:xfrm>
        </p:grpSpPr>
        <p:sp>
          <p:nvSpPr>
            <p:cNvPr id="64598" name="Line 9"/>
            <p:cNvSpPr>
              <a:spLocks noChangeShapeType="1"/>
            </p:cNvSpPr>
            <p:nvPr/>
          </p:nvSpPr>
          <p:spPr bwMode="auto">
            <a:xfrm>
              <a:off x="2822" y="942"/>
              <a:ext cx="0" cy="4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  <p:sp>
          <p:nvSpPr>
            <p:cNvPr id="64599" name="Line 10"/>
            <p:cNvSpPr>
              <a:spLocks noChangeShapeType="1"/>
            </p:cNvSpPr>
            <p:nvPr/>
          </p:nvSpPr>
          <p:spPr bwMode="auto">
            <a:xfrm>
              <a:off x="2822" y="1331"/>
              <a:ext cx="0" cy="4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  <p:sp>
          <p:nvSpPr>
            <p:cNvPr id="64600" name="Line 11"/>
            <p:cNvSpPr>
              <a:spLocks noChangeShapeType="1"/>
            </p:cNvSpPr>
            <p:nvPr/>
          </p:nvSpPr>
          <p:spPr bwMode="auto">
            <a:xfrm>
              <a:off x="2848" y="1773"/>
              <a:ext cx="10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</p:grpSp>
      <p:grpSp>
        <p:nvGrpSpPr>
          <p:cNvPr id="64519" name="Group 12"/>
          <p:cNvGrpSpPr>
            <a:grpSpLocks/>
          </p:cNvGrpSpPr>
          <p:nvPr/>
        </p:nvGrpSpPr>
        <p:grpSpPr bwMode="auto">
          <a:xfrm>
            <a:off x="2435225" y="3427413"/>
            <a:ext cx="311150" cy="307975"/>
            <a:chOff x="3067" y="4317"/>
            <a:chExt cx="392" cy="389"/>
          </a:xfrm>
        </p:grpSpPr>
        <p:sp>
          <p:nvSpPr>
            <p:cNvPr id="64595" name="Line 13"/>
            <p:cNvSpPr>
              <a:spLocks noChangeShapeType="1"/>
            </p:cNvSpPr>
            <p:nvPr/>
          </p:nvSpPr>
          <p:spPr bwMode="auto">
            <a:xfrm>
              <a:off x="3264" y="4420"/>
              <a:ext cx="19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  <p:sp>
          <p:nvSpPr>
            <p:cNvPr id="64596" name="Line 14"/>
            <p:cNvSpPr>
              <a:spLocks noChangeShapeType="1"/>
            </p:cNvSpPr>
            <p:nvPr/>
          </p:nvSpPr>
          <p:spPr bwMode="auto">
            <a:xfrm>
              <a:off x="3372" y="4317"/>
              <a:ext cx="0" cy="20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  <p:sp>
          <p:nvSpPr>
            <p:cNvPr id="64597" name="Line 15"/>
            <p:cNvSpPr>
              <a:spLocks noChangeShapeType="1"/>
            </p:cNvSpPr>
            <p:nvPr/>
          </p:nvSpPr>
          <p:spPr bwMode="auto">
            <a:xfrm flipH="1">
              <a:off x="3067" y="4446"/>
              <a:ext cx="318" cy="2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</p:grpSp>
      <p:sp>
        <p:nvSpPr>
          <p:cNvPr id="64520" name="Line 16"/>
          <p:cNvSpPr>
            <a:spLocks noChangeShapeType="1"/>
          </p:cNvSpPr>
          <p:nvPr/>
        </p:nvSpPr>
        <p:spPr bwMode="auto">
          <a:xfrm flipH="1">
            <a:off x="922338" y="4506913"/>
            <a:ext cx="273050" cy="204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64521" name="Line 17"/>
          <p:cNvSpPr>
            <a:spLocks noChangeShapeType="1"/>
          </p:cNvSpPr>
          <p:nvPr/>
        </p:nvSpPr>
        <p:spPr bwMode="auto">
          <a:xfrm>
            <a:off x="1366838" y="1408113"/>
            <a:ext cx="84137" cy="144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64522" name="Line 18"/>
          <p:cNvSpPr>
            <a:spLocks noChangeShapeType="1"/>
          </p:cNvSpPr>
          <p:nvPr/>
        </p:nvSpPr>
        <p:spPr bwMode="auto">
          <a:xfrm flipV="1">
            <a:off x="1365250" y="1147763"/>
            <a:ext cx="0" cy="247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grpSp>
        <p:nvGrpSpPr>
          <p:cNvPr id="64523" name="Group 19"/>
          <p:cNvGrpSpPr>
            <a:grpSpLocks/>
          </p:cNvGrpSpPr>
          <p:nvPr/>
        </p:nvGrpSpPr>
        <p:grpSpPr bwMode="auto">
          <a:xfrm>
            <a:off x="1754188" y="5205413"/>
            <a:ext cx="420687" cy="350837"/>
            <a:chOff x="2210" y="6557"/>
            <a:chExt cx="530" cy="443"/>
          </a:xfrm>
        </p:grpSpPr>
        <p:sp>
          <p:nvSpPr>
            <p:cNvPr id="64592" name="Line 20"/>
            <p:cNvSpPr>
              <a:spLocks noChangeShapeType="1"/>
            </p:cNvSpPr>
            <p:nvPr/>
          </p:nvSpPr>
          <p:spPr bwMode="auto">
            <a:xfrm>
              <a:off x="2210" y="6557"/>
              <a:ext cx="0" cy="2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  <p:sp>
          <p:nvSpPr>
            <p:cNvPr id="64593" name="Line 21"/>
            <p:cNvSpPr>
              <a:spLocks noChangeShapeType="1"/>
            </p:cNvSpPr>
            <p:nvPr/>
          </p:nvSpPr>
          <p:spPr bwMode="auto">
            <a:xfrm>
              <a:off x="2210" y="6791"/>
              <a:ext cx="0" cy="20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  <p:sp>
          <p:nvSpPr>
            <p:cNvPr id="64594" name="Line 22"/>
            <p:cNvSpPr>
              <a:spLocks noChangeShapeType="1"/>
            </p:cNvSpPr>
            <p:nvPr/>
          </p:nvSpPr>
          <p:spPr bwMode="auto">
            <a:xfrm>
              <a:off x="2237" y="7000"/>
              <a:ext cx="50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</p:grpSp>
      <p:sp>
        <p:nvSpPr>
          <p:cNvPr id="64524" name="Line 23"/>
          <p:cNvSpPr>
            <a:spLocks noChangeShapeType="1"/>
          </p:cNvSpPr>
          <p:nvPr/>
        </p:nvSpPr>
        <p:spPr bwMode="auto">
          <a:xfrm flipH="1">
            <a:off x="593725" y="4870450"/>
            <a:ext cx="2571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64525" name="Line 24"/>
          <p:cNvSpPr>
            <a:spLocks noChangeShapeType="1"/>
          </p:cNvSpPr>
          <p:nvPr/>
        </p:nvSpPr>
        <p:spPr bwMode="auto">
          <a:xfrm flipH="1">
            <a:off x="579438" y="1674813"/>
            <a:ext cx="2571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64526" name="Line 25"/>
          <p:cNvSpPr>
            <a:spLocks noChangeShapeType="1"/>
          </p:cNvSpPr>
          <p:nvPr/>
        </p:nvSpPr>
        <p:spPr bwMode="auto">
          <a:xfrm flipH="1">
            <a:off x="582613" y="3238500"/>
            <a:ext cx="2587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64527" name="Line 26"/>
          <p:cNvSpPr>
            <a:spLocks noChangeShapeType="1"/>
          </p:cNvSpPr>
          <p:nvPr/>
        </p:nvSpPr>
        <p:spPr bwMode="auto">
          <a:xfrm flipH="1">
            <a:off x="474663" y="1098550"/>
            <a:ext cx="366712" cy="79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64528" name="Line 27"/>
          <p:cNvSpPr>
            <a:spLocks noChangeShapeType="1"/>
          </p:cNvSpPr>
          <p:nvPr/>
        </p:nvSpPr>
        <p:spPr bwMode="auto">
          <a:xfrm>
            <a:off x="693738" y="1131888"/>
            <a:ext cx="0" cy="5349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64529" name="Line 28"/>
          <p:cNvSpPr>
            <a:spLocks noChangeShapeType="1"/>
          </p:cNvSpPr>
          <p:nvPr/>
        </p:nvSpPr>
        <p:spPr bwMode="auto">
          <a:xfrm>
            <a:off x="781050" y="831850"/>
            <a:ext cx="0" cy="454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64530" name="Line 29"/>
          <p:cNvSpPr>
            <a:spLocks noChangeShapeType="1"/>
          </p:cNvSpPr>
          <p:nvPr/>
        </p:nvSpPr>
        <p:spPr bwMode="auto">
          <a:xfrm>
            <a:off x="763588" y="5329238"/>
            <a:ext cx="0" cy="3095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64531" name="Line 30"/>
          <p:cNvSpPr>
            <a:spLocks noChangeShapeType="1"/>
          </p:cNvSpPr>
          <p:nvPr/>
        </p:nvSpPr>
        <p:spPr bwMode="auto">
          <a:xfrm>
            <a:off x="698500" y="4913313"/>
            <a:ext cx="0" cy="536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64532" name="Line 31"/>
          <p:cNvSpPr>
            <a:spLocks noChangeShapeType="1"/>
          </p:cNvSpPr>
          <p:nvPr/>
        </p:nvSpPr>
        <p:spPr bwMode="auto">
          <a:xfrm>
            <a:off x="693738" y="1671638"/>
            <a:ext cx="0" cy="1608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64533" name="Line 32"/>
          <p:cNvSpPr>
            <a:spLocks noChangeShapeType="1"/>
          </p:cNvSpPr>
          <p:nvPr/>
        </p:nvSpPr>
        <p:spPr bwMode="auto">
          <a:xfrm>
            <a:off x="693738" y="3230563"/>
            <a:ext cx="0" cy="167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64534" name="Line 33"/>
          <p:cNvSpPr>
            <a:spLocks noChangeShapeType="1"/>
          </p:cNvSpPr>
          <p:nvPr/>
        </p:nvSpPr>
        <p:spPr bwMode="auto">
          <a:xfrm>
            <a:off x="503238" y="1111250"/>
            <a:ext cx="0" cy="447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64535" name="Rectangle 34"/>
          <p:cNvSpPr>
            <a:spLocks noChangeArrowheads="1"/>
          </p:cNvSpPr>
          <p:nvPr/>
        </p:nvSpPr>
        <p:spPr bwMode="auto">
          <a:xfrm>
            <a:off x="2408238" y="2314575"/>
            <a:ext cx="333375" cy="611188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13411" name="Rectangle 35">
            <a:extLst>
              <a:ext uri="{FF2B5EF4-FFF2-40B4-BE49-F238E27FC236}">
                <a16:creationId xmlns:a16="http://schemas.microsoft.com/office/drawing/2014/main" id="{4BE2E5EC-B277-D341-9A6C-638F9D6C95D4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-665162" y="3008312"/>
            <a:ext cx="25019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6038" tIns="23019" rIns="46038" bIns="23019"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GB" sz="2000" b="1">
                <a:latin typeface="Times New Roman" pitchFamily="18" charset="0"/>
              </a:rPr>
              <a:t>Ketinggian panel pintu</a:t>
            </a:r>
          </a:p>
        </p:txBody>
      </p:sp>
      <p:sp>
        <p:nvSpPr>
          <p:cNvPr id="613412" name="Rectangle 36">
            <a:extLst>
              <a:ext uri="{FF2B5EF4-FFF2-40B4-BE49-F238E27FC236}">
                <a16:creationId xmlns:a16="http://schemas.microsoft.com/office/drawing/2014/main" id="{61E3BB6E-E72A-4541-8F37-3C0682E68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5700" y="1227138"/>
            <a:ext cx="1384300" cy="66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6038" tIns="23019" rIns="46038" bIns="23019"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GB" sz="2000" b="1" dirty="0" err="1">
                <a:latin typeface="Times New Roman" pitchFamily="18" charset="0"/>
              </a:rPr>
              <a:t>Maksimun</a:t>
            </a:r>
            <a:r>
              <a:rPr lang="en-GB" sz="2000" b="1" dirty="0">
                <a:latin typeface="Times New Roman" pitchFamily="18" charset="0"/>
              </a:rPr>
              <a:t> 3mm</a:t>
            </a:r>
          </a:p>
        </p:txBody>
      </p:sp>
      <p:sp>
        <p:nvSpPr>
          <p:cNvPr id="613413" name="Rectangle 37">
            <a:extLst>
              <a:ext uri="{FF2B5EF4-FFF2-40B4-BE49-F238E27FC236}">
                <a16:creationId xmlns:a16="http://schemas.microsoft.com/office/drawing/2014/main" id="{F698C825-302F-4A40-AD07-6F9FED59F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466850"/>
            <a:ext cx="1235075" cy="538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6038" tIns="23019" rIns="46038" bIns="23019"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GB" sz="1600" b="1" dirty="0">
                <a:latin typeface="Times New Roman" pitchFamily="18" charset="0"/>
              </a:rPr>
              <a:t>Set </a:t>
            </a:r>
            <a:r>
              <a:rPr lang="en-GB" sz="1600" b="1" dirty="0" err="1">
                <a:latin typeface="Times New Roman" pitchFamily="18" charset="0"/>
              </a:rPr>
              <a:t>Penutup</a:t>
            </a:r>
            <a:r>
              <a:rPr lang="en-GB" sz="1600" b="1" dirty="0">
                <a:latin typeface="Times New Roman" pitchFamily="18" charset="0"/>
              </a:rPr>
              <a:t> </a:t>
            </a:r>
            <a:r>
              <a:rPr lang="en-GB" sz="1600" b="1" dirty="0" err="1">
                <a:latin typeface="Times New Roman" pitchFamily="18" charset="0"/>
              </a:rPr>
              <a:t>Pintu</a:t>
            </a:r>
            <a:endParaRPr lang="en-GB" sz="1600" b="1" dirty="0">
              <a:latin typeface="Times New Roman" pitchFamily="18" charset="0"/>
            </a:endParaRPr>
          </a:p>
        </p:txBody>
      </p:sp>
      <p:sp>
        <p:nvSpPr>
          <p:cNvPr id="613414" name="Rectangle 38">
            <a:extLst>
              <a:ext uri="{FF2B5EF4-FFF2-40B4-BE49-F238E27FC236}">
                <a16:creationId xmlns:a16="http://schemas.microsoft.com/office/drawing/2014/main" id="{07FE636C-6240-4F45-9EFE-73F58371E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25" y="3586163"/>
            <a:ext cx="1155700" cy="323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6038" tIns="23019" rIns="46038" bIns="23019"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GB" b="1" dirty="0">
                <a:latin typeface="Times New Roman" pitchFamily="18" charset="0"/>
              </a:rPr>
              <a:t>Set </a:t>
            </a:r>
            <a:r>
              <a:rPr lang="en-GB" b="1" dirty="0" err="1">
                <a:latin typeface="Times New Roman" pitchFamily="18" charset="0"/>
              </a:rPr>
              <a:t>Kunci</a:t>
            </a:r>
            <a:endParaRPr lang="en-GB" b="1" dirty="0">
              <a:latin typeface="Times New Roman" pitchFamily="18" charset="0"/>
            </a:endParaRPr>
          </a:p>
        </p:txBody>
      </p:sp>
      <p:sp>
        <p:nvSpPr>
          <p:cNvPr id="613415" name="Rectangle 39">
            <a:extLst>
              <a:ext uri="{FF2B5EF4-FFF2-40B4-BE49-F238E27FC236}">
                <a16:creationId xmlns:a16="http://schemas.microsoft.com/office/drawing/2014/main" id="{3234F3E9-FF5B-4B40-97A1-93521CE31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2213" y="4325938"/>
            <a:ext cx="1387475" cy="35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6038" tIns="23019" rIns="46038" bIns="23019"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GB" sz="2000" b="1">
                <a:latin typeface="Times New Roman" pitchFamily="18" charset="0"/>
              </a:rPr>
              <a:t>Engsel</a:t>
            </a:r>
          </a:p>
        </p:txBody>
      </p:sp>
      <p:sp>
        <p:nvSpPr>
          <p:cNvPr id="613416" name="Rectangle 40">
            <a:extLst>
              <a:ext uri="{FF2B5EF4-FFF2-40B4-BE49-F238E27FC236}">
                <a16:creationId xmlns:a16="http://schemas.microsoft.com/office/drawing/2014/main" id="{DE9AFA35-5B56-184D-978C-F55850FFF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613" y="5065713"/>
            <a:ext cx="735012" cy="35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6038" tIns="23019" rIns="46038" bIns="23019"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GB" sz="2000" b="1">
                <a:latin typeface="Times New Roman" pitchFamily="18" charset="0"/>
              </a:rPr>
              <a:t>FFL</a:t>
            </a:r>
          </a:p>
        </p:txBody>
      </p:sp>
      <p:sp>
        <p:nvSpPr>
          <p:cNvPr id="613417" name="Rectangle 41">
            <a:extLst>
              <a:ext uri="{FF2B5EF4-FFF2-40B4-BE49-F238E27FC236}">
                <a16:creationId xmlns:a16="http://schemas.microsoft.com/office/drawing/2014/main" id="{32E26D3A-E214-DF4A-A076-8BB2B18C049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67531" y="496094"/>
            <a:ext cx="50482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6038" tIns="23019" rIns="46038" bIns="23019"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GB" sz="2000" b="1">
                <a:latin typeface="Times New Roman" pitchFamily="18" charset="0"/>
              </a:rPr>
              <a:t>200</a:t>
            </a:r>
          </a:p>
        </p:txBody>
      </p:sp>
      <p:sp>
        <p:nvSpPr>
          <p:cNvPr id="613418" name="Rectangle 42">
            <a:extLst>
              <a:ext uri="{FF2B5EF4-FFF2-40B4-BE49-F238E27FC236}">
                <a16:creationId xmlns:a16="http://schemas.microsoft.com/office/drawing/2014/main" id="{38C007E6-D293-434E-839F-542DD51A977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58007" y="5599781"/>
            <a:ext cx="571500" cy="35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6038" tIns="23019" rIns="46038" bIns="23019"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GB" sz="2000" b="1">
                <a:latin typeface="Times New Roman" pitchFamily="18" charset="0"/>
              </a:rPr>
              <a:t>200</a:t>
            </a:r>
          </a:p>
        </p:txBody>
      </p:sp>
      <p:sp>
        <p:nvSpPr>
          <p:cNvPr id="613419" name="Rectangle 43">
            <a:extLst>
              <a:ext uri="{FF2B5EF4-FFF2-40B4-BE49-F238E27FC236}">
                <a16:creationId xmlns:a16="http://schemas.microsoft.com/office/drawing/2014/main" id="{0BF521D2-B646-A84F-9D37-F7E3C116157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749007" y="181643"/>
            <a:ext cx="571500" cy="35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6038" tIns="23019" rIns="46038" bIns="23019"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GB" sz="2000" b="1">
                <a:latin typeface="Times New Roman" pitchFamily="18" charset="0"/>
              </a:rPr>
              <a:t>200</a:t>
            </a:r>
          </a:p>
        </p:txBody>
      </p:sp>
      <p:sp>
        <p:nvSpPr>
          <p:cNvPr id="613420" name="Rectangle 44">
            <a:extLst>
              <a:ext uri="{FF2B5EF4-FFF2-40B4-BE49-F238E27FC236}">
                <a16:creationId xmlns:a16="http://schemas.microsoft.com/office/drawing/2014/main" id="{B546489F-6665-A847-8E9E-61E1DD175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1188" y="373063"/>
            <a:ext cx="2166937" cy="35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6038" tIns="23019" rIns="46038" bIns="23019"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GB" sz="2000" b="1" dirty="0" err="1">
                <a:latin typeface="Times New Roman" pitchFamily="18" charset="0"/>
              </a:rPr>
              <a:t>Lebar</a:t>
            </a:r>
            <a:r>
              <a:rPr lang="en-GB" sz="2000" b="1" dirty="0">
                <a:latin typeface="Times New Roman" pitchFamily="18" charset="0"/>
              </a:rPr>
              <a:t> panel </a:t>
            </a:r>
            <a:r>
              <a:rPr lang="en-GB" sz="2000" b="1" dirty="0" err="1">
                <a:latin typeface="Times New Roman" pitchFamily="18" charset="0"/>
              </a:rPr>
              <a:t>pintu</a:t>
            </a:r>
            <a:endParaRPr lang="en-GB" sz="2000" b="1" dirty="0">
              <a:latin typeface="Times New Roman" pitchFamily="18" charset="0"/>
            </a:endParaRPr>
          </a:p>
        </p:txBody>
      </p:sp>
      <p:sp>
        <p:nvSpPr>
          <p:cNvPr id="64546" name="Rectangle 45"/>
          <p:cNvSpPr>
            <a:spLocks noChangeArrowheads="1"/>
          </p:cNvSpPr>
          <p:nvPr/>
        </p:nvSpPr>
        <p:spPr bwMode="auto">
          <a:xfrm>
            <a:off x="6091238" y="2251075"/>
            <a:ext cx="323850" cy="592138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grpSp>
        <p:nvGrpSpPr>
          <p:cNvPr id="64547" name="Group 46"/>
          <p:cNvGrpSpPr>
            <a:grpSpLocks/>
          </p:cNvGrpSpPr>
          <p:nvPr/>
        </p:nvGrpSpPr>
        <p:grpSpPr bwMode="auto">
          <a:xfrm>
            <a:off x="4327525" y="808038"/>
            <a:ext cx="427038" cy="4797425"/>
            <a:chOff x="5451" y="1017"/>
            <a:chExt cx="538" cy="6045"/>
          </a:xfrm>
        </p:grpSpPr>
        <p:sp>
          <p:nvSpPr>
            <p:cNvPr id="64581" name="Line 47"/>
            <p:cNvSpPr>
              <a:spLocks noChangeShapeType="1"/>
            </p:cNvSpPr>
            <p:nvPr/>
          </p:nvSpPr>
          <p:spPr bwMode="auto">
            <a:xfrm flipH="1">
              <a:off x="5622" y="6105"/>
              <a:ext cx="36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  <p:sp>
          <p:nvSpPr>
            <p:cNvPr id="64582" name="Line 48"/>
            <p:cNvSpPr>
              <a:spLocks noChangeShapeType="1"/>
            </p:cNvSpPr>
            <p:nvPr/>
          </p:nvSpPr>
          <p:spPr bwMode="auto">
            <a:xfrm flipH="1">
              <a:off x="5603" y="2079"/>
              <a:ext cx="36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  <p:sp>
          <p:nvSpPr>
            <p:cNvPr id="64583" name="Line 49"/>
            <p:cNvSpPr>
              <a:spLocks noChangeShapeType="1"/>
            </p:cNvSpPr>
            <p:nvPr/>
          </p:nvSpPr>
          <p:spPr bwMode="auto">
            <a:xfrm flipH="1">
              <a:off x="5608" y="4049"/>
              <a:ext cx="36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  <p:sp>
          <p:nvSpPr>
            <p:cNvPr id="64584" name="Line 50"/>
            <p:cNvSpPr>
              <a:spLocks noChangeShapeType="1"/>
            </p:cNvSpPr>
            <p:nvPr/>
          </p:nvSpPr>
          <p:spPr bwMode="auto">
            <a:xfrm flipH="1" flipV="1">
              <a:off x="5451" y="1344"/>
              <a:ext cx="524" cy="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  <p:sp>
          <p:nvSpPr>
            <p:cNvPr id="64585" name="Line 51"/>
            <p:cNvSpPr>
              <a:spLocks noChangeShapeType="1"/>
            </p:cNvSpPr>
            <p:nvPr/>
          </p:nvSpPr>
          <p:spPr bwMode="auto">
            <a:xfrm>
              <a:off x="5769" y="1394"/>
              <a:ext cx="0" cy="6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  <p:sp>
          <p:nvSpPr>
            <p:cNvPr id="64586" name="Line 52"/>
            <p:cNvSpPr>
              <a:spLocks noChangeShapeType="1"/>
            </p:cNvSpPr>
            <p:nvPr/>
          </p:nvSpPr>
          <p:spPr bwMode="auto">
            <a:xfrm>
              <a:off x="5892" y="1017"/>
              <a:ext cx="0" cy="5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  <p:sp>
          <p:nvSpPr>
            <p:cNvPr id="64587" name="Line 53"/>
            <p:cNvSpPr>
              <a:spLocks noChangeShapeType="1"/>
            </p:cNvSpPr>
            <p:nvPr/>
          </p:nvSpPr>
          <p:spPr bwMode="auto">
            <a:xfrm>
              <a:off x="5867" y="6684"/>
              <a:ext cx="0" cy="3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  <p:sp>
          <p:nvSpPr>
            <p:cNvPr id="64588" name="Line 54"/>
            <p:cNvSpPr>
              <a:spLocks noChangeShapeType="1"/>
            </p:cNvSpPr>
            <p:nvPr/>
          </p:nvSpPr>
          <p:spPr bwMode="auto">
            <a:xfrm>
              <a:off x="5774" y="6160"/>
              <a:ext cx="0" cy="6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  <p:sp>
          <p:nvSpPr>
            <p:cNvPr id="64589" name="Line 55"/>
            <p:cNvSpPr>
              <a:spLocks noChangeShapeType="1"/>
            </p:cNvSpPr>
            <p:nvPr/>
          </p:nvSpPr>
          <p:spPr bwMode="auto">
            <a:xfrm>
              <a:off x="5769" y="2075"/>
              <a:ext cx="0" cy="19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  <p:sp>
          <p:nvSpPr>
            <p:cNvPr id="64590" name="Line 56"/>
            <p:cNvSpPr>
              <a:spLocks noChangeShapeType="1"/>
            </p:cNvSpPr>
            <p:nvPr/>
          </p:nvSpPr>
          <p:spPr bwMode="auto">
            <a:xfrm>
              <a:off x="5769" y="4039"/>
              <a:ext cx="0" cy="20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  <p:sp>
          <p:nvSpPr>
            <p:cNvPr id="64591" name="Line 57"/>
            <p:cNvSpPr>
              <a:spLocks noChangeShapeType="1"/>
            </p:cNvSpPr>
            <p:nvPr/>
          </p:nvSpPr>
          <p:spPr bwMode="auto">
            <a:xfrm>
              <a:off x="5500" y="1370"/>
              <a:ext cx="0" cy="54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</p:grpSp>
      <p:grpSp>
        <p:nvGrpSpPr>
          <p:cNvPr id="64548" name="Group 58"/>
          <p:cNvGrpSpPr>
            <a:grpSpLocks/>
          </p:cNvGrpSpPr>
          <p:nvPr/>
        </p:nvGrpSpPr>
        <p:grpSpPr bwMode="auto">
          <a:xfrm>
            <a:off x="4900613" y="1030288"/>
            <a:ext cx="3438525" cy="4356100"/>
            <a:chOff x="6174" y="1298"/>
            <a:chExt cx="4332" cy="5488"/>
          </a:xfrm>
        </p:grpSpPr>
        <p:sp>
          <p:nvSpPr>
            <p:cNvPr id="64579" name="Rectangle 59"/>
            <p:cNvSpPr>
              <a:spLocks noChangeArrowheads="1"/>
            </p:cNvSpPr>
            <p:nvPr/>
          </p:nvSpPr>
          <p:spPr bwMode="auto">
            <a:xfrm>
              <a:off x="6174" y="1298"/>
              <a:ext cx="2153" cy="5488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64580" name="Rectangle 60"/>
            <p:cNvSpPr>
              <a:spLocks noChangeArrowheads="1"/>
            </p:cNvSpPr>
            <p:nvPr/>
          </p:nvSpPr>
          <p:spPr bwMode="auto">
            <a:xfrm>
              <a:off x="8353" y="1298"/>
              <a:ext cx="2153" cy="5488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64549" name="Line 61"/>
          <p:cNvSpPr>
            <a:spLocks noChangeShapeType="1"/>
          </p:cNvSpPr>
          <p:nvPr/>
        </p:nvSpPr>
        <p:spPr bwMode="auto">
          <a:xfrm>
            <a:off x="4238625" y="5405438"/>
            <a:ext cx="44767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grpSp>
        <p:nvGrpSpPr>
          <p:cNvPr id="64550" name="Group 62"/>
          <p:cNvGrpSpPr>
            <a:grpSpLocks/>
          </p:cNvGrpSpPr>
          <p:nvPr/>
        </p:nvGrpSpPr>
        <p:grpSpPr bwMode="auto">
          <a:xfrm>
            <a:off x="6100763" y="3630613"/>
            <a:ext cx="352425" cy="300037"/>
            <a:chOff x="7686" y="4573"/>
            <a:chExt cx="444" cy="378"/>
          </a:xfrm>
        </p:grpSpPr>
        <p:sp>
          <p:nvSpPr>
            <p:cNvPr id="64576" name="Line 63"/>
            <p:cNvSpPr>
              <a:spLocks noChangeShapeType="1"/>
            </p:cNvSpPr>
            <p:nvPr/>
          </p:nvSpPr>
          <p:spPr bwMode="auto">
            <a:xfrm>
              <a:off x="7909" y="4674"/>
              <a:ext cx="22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  <p:sp>
          <p:nvSpPr>
            <p:cNvPr id="64577" name="Line 64"/>
            <p:cNvSpPr>
              <a:spLocks noChangeShapeType="1"/>
            </p:cNvSpPr>
            <p:nvPr/>
          </p:nvSpPr>
          <p:spPr bwMode="auto">
            <a:xfrm>
              <a:off x="8032" y="4573"/>
              <a:ext cx="0" cy="2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  <p:sp>
          <p:nvSpPr>
            <p:cNvPr id="64578" name="Line 65"/>
            <p:cNvSpPr>
              <a:spLocks noChangeShapeType="1"/>
            </p:cNvSpPr>
            <p:nvPr/>
          </p:nvSpPr>
          <p:spPr bwMode="auto">
            <a:xfrm flipH="1">
              <a:off x="7686" y="4700"/>
              <a:ext cx="360" cy="2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</p:grpSp>
      <p:sp>
        <p:nvSpPr>
          <p:cNvPr id="64551" name="Rectangle 66"/>
          <p:cNvSpPr>
            <a:spLocks noChangeArrowheads="1"/>
          </p:cNvSpPr>
          <p:nvPr/>
        </p:nvSpPr>
        <p:spPr bwMode="auto">
          <a:xfrm>
            <a:off x="6853238" y="2251075"/>
            <a:ext cx="323850" cy="592138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4552" name="Line 67"/>
          <p:cNvSpPr>
            <a:spLocks noChangeShapeType="1"/>
          </p:cNvSpPr>
          <p:nvPr/>
        </p:nvSpPr>
        <p:spPr bwMode="auto">
          <a:xfrm>
            <a:off x="7000875" y="866775"/>
            <a:ext cx="4763" cy="1857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64553" name="Line 68"/>
          <p:cNvSpPr>
            <a:spLocks noChangeShapeType="1"/>
          </p:cNvSpPr>
          <p:nvPr/>
        </p:nvSpPr>
        <p:spPr bwMode="auto">
          <a:xfrm>
            <a:off x="7005638" y="1031875"/>
            <a:ext cx="0" cy="339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64554" name="Line 69"/>
          <p:cNvSpPr>
            <a:spLocks noChangeShapeType="1"/>
          </p:cNvSpPr>
          <p:nvPr/>
        </p:nvSpPr>
        <p:spPr bwMode="auto">
          <a:xfrm>
            <a:off x="7029450" y="1371600"/>
            <a:ext cx="952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grpSp>
        <p:nvGrpSpPr>
          <p:cNvPr id="64555" name="Group 70"/>
          <p:cNvGrpSpPr>
            <a:grpSpLocks/>
          </p:cNvGrpSpPr>
          <p:nvPr/>
        </p:nvGrpSpPr>
        <p:grpSpPr bwMode="auto">
          <a:xfrm>
            <a:off x="5648325" y="5189538"/>
            <a:ext cx="476250" cy="339725"/>
            <a:chOff x="7116" y="6538"/>
            <a:chExt cx="600" cy="428"/>
          </a:xfrm>
        </p:grpSpPr>
        <p:sp>
          <p:nvSpPr>
            <p:cNvPr id="64573" name="Line 71"/>
            <p:cNvSpPr>
              <a:spLocks noChangeShapeType="1"/>
            </p:cNvSpPr>
            <p:nvPr/>
          </p:nvSpPr>
          <p:spPr bwMode="auto">
            <a:xfrm>
              <a:off x="7116" y="6538"/>
              <a:ext cx="0" cy="2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  <p:sp>
          <p:nvSpPr>
            <p:cNvPr id="64574" name="Line 72"/>
            <p:cNvSpPr>
              <a:spLocks noChangeShapeType="1"/>
            </p:cNvSpPr>
            <p:nvPr/>
          </p:nvSpPr>
          <p:spPr bwMode="auto">
            <a:xfrm>
              <a:off x="7116" y="6764"/>
              <a:ext cx="0" cy="2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  <p:sp>
          <p:nvSpPr>
            <p:cNvPr id="64575" name="Line 73"/>
            <p:cNvSpPr>
              <a:spLocks noChangeShapeType="1"/>
            </p:cNvSpPr>
            <p:nvPr/>
          </p:nvSpPr>
          <p:spPr bwMode="auto">
            <a:xfrm>
              <a:off x="7146" y="6966"/>
              <a:ext cx="57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MY"/>
            </a:p>
          </p:txBody>
        </p:sp>
      </p:grpSp>
      <p:sp>
        <p:nvSpPr>
          <p:cNvPr id="64556" name="Line 74"/>
          <p:cNvSpPr>
            <a:spLocks noChangeShapeType="1"/>
          </p:cNvSpPr>
          <p:nvPr/>
        </p:nvSpPr>
        <p:spPr bwMode="auto">
          <a:xfrm flipH="1">
            <a:off x="4910138" y="4429125"/>
            <a:ext cx="309562" cy="2016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64557" name="Line 75"/>
          <p:cNvSpPr>
            <a:spLocks noChangeShapeType="1"/>
          </p:cNvSpPr>
          <p:nvPr/>
        </p:nvSpPr>
        <p:spPr bwMode="auto">
          <a:xfrm>
            <a:off x="4976813" y="627063"/>
            <a:ext cx="0" cy="260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64558" name="Line 76"/>
          <p:cNvSpPr>
            <a:spLocks noChangeShapeType="1"/>
          </p:cNvSpPr>
          <p:nvPr/>
        </p:nvSpPr>
        <p:spPr bwMode="auto">
          <a:xfrm>
            <a:off x="8291513" y="631825"/>
            <a:ext cx="0" cy="260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64559" name="Rectangle 77"/>
          <p:cNvSpPr>
            <a:spLocks noChangeArrowheads="1"/>
          </p:cNvSpPr>
          <p:nvPr/>
        </p:nvSpPr>
        <p:spPr bwMode="auto">
          <a:xfrm>
            <a:off x="4765675" y="911225"/>
            <a:ext cx="3708400" cy="4470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13454" name="Rectangle 78">
            <a:extLst>
              <a:ext uri="{FF2B5EF4-FFF2-40B4-BE49-F238E27FC236}">
                <a16:creationId xmlns:a16="http://schemas.microsoft.com/office/drawing/2014/main" id="{67F1A012-1260-154F-AEAA-4386A244626F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2773363" y="3160587"/>
            <a:ext cx="2833688" cy="35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6038" tIns="23019" rIns="46038" bIns="23019"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GB" sz="2000" b="1">
                <a:latin typeface="Times New Roman" pitchFamily="18" charset="0"/>
              </a:rPr>
              <a:t>Ketinggian panel pintu</a:t>
            </a:r>
          </a:p>
        </p:txBody>
      </p:sp>
      <p:sp>
        <p:nvSpPr>
          <p:cNvPr id="613455" name="Rectangle 79">
            <a:extLst>
              <a:ext uri="{FF2B5EF4-FFF2-40B4-BE49-F238E27FC236}">
                <a16:creationId xmlns:a16="http://schemas.microsoft.com/office/drawing/2014/main" id="{E16C7AF8-C7DE-0040-9FC5-4B9B186BEE5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415632" y="5599781"/>
            <a:ext cx="571500" cy="35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6038" tIns="23019" rIns="46038" bIns="23019"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GB" sz="2000" b="1">
                <a:latin typeface="Times New Roman" pitchFamily="18" charset="0"/>
              </a:rPr>
              <a:t>200</a:t>
            </a:r>
          </a:p>
        </p:txBody>
      </p:sp>
      <p:sp>
        <p:nvSpPr>
          <p:cNvPr id="613456" name="Rectangle 80">
            <a:extLst>
              <a:ext uri="{FF2B5EF4-FFF2-40B4-BE49-F238E27FC236}">
                <a16:creationId xmlns:a16="http://schemas.microsoft.com/office/drawing/2014/main" id="{1ABB2CCD-18C4-434A-8C4C-430F46C8B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5549900"/>
            <a:ext cx="238125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6038" tIns="23019" rIns="46038" bIns="23019"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GB" sz="2000" b="1">
                <a:latin typeface="Times New Roman" pitchFamily="18" charset="0"/>
              </a:rPr>
              <a:t>Maksimum: 10 mm</a:t>
            </a:r>
          </a:p>
        </p:txBody>
      </p:sp>
      <p:sp>
        <p:nvSpPr>
          <p:cNvPr id="613457" name="Rectangle 81">
            <a:extLst>
              <a:ext uri="{FF2B5EF4-FFF2-40B4-BE49-F238E27FC236}">
                <a16:creationId xmlns:a16="http://schemas.microsoft.com/office/drawing/2014/main" id="{D9C04C3B-4CAE-CC45-A28E-9E0270DD9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075" y="1271588"/>
            <a:ext cx="1333500" cy="66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6038" tIns="23019" rIns="46038" bIns="23019"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GB" sz="2000" b="1" dirty="0" err="1">
                <a:latin typeface="Times New Roman" pitchFamily="18" charset="0"/>
              </a:rPr>
              <a:t>Maksimun</a:t>
            </a:r>
            <a:r>
              <a:rPr lang="en-GB" sz="2000" b="1" dirty="0">
                <a:latin typeface="Times New Roman" pitchFamily="18" charset="0"/>
              </a:rPr>
              <a:t> 3mm</a:t>
            </a:r>
          </a:p>
        </p:txBody>
      </p:sp>
      <p:sp>
        <p:nvSpPr>
          <p:cNvPr id="64564" name="Line 82"/>
          <p:cNvSpPr>
            <a:spLocks noChangeShapeType="1"/>
          </p:cNvSpPr>
          <p:nvPr/>
        </p:nvSpPr>
        <p:spPr bwMode="auto">
          <a:xfrm>
            <a:off x="5000625" y="708025"/>
            <a:ext cx="3309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613459" name="Rectangle 83">
            <a:extLst>
              <a:ext uri="{FF2B5EF4-FFF2-40B4-BE49-F238E27FC236}">
                <a16:creationId xmlns:a16="http://schemas.microsoft.com/office/drawing/2014/main" id="{57CC4312-7301-6F40-98EB-30EB50EC0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5888" y="4289425"/>
            <a:ext cx="157162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6038" tIns="23019" rIns="46038" bIns="23019"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GB" sz="2000" b="1">
                <a:latin typeface="Times New Roman" pitchFamily="18" charset="0"/>
              </a:rPr>
              <a:t>Engsel</a:t>
            </a:r>
          </a:p>
        </p:txBody>
      </p:sp>
      <p:sp>
        <p:nvSpPr>
          <p:cNvPr id="613460" name="Rectangle 84">
            <a:extLst>
              <a:ext uri="{FF2B5EF4-FFF2-40B4-BE49-F238E27FC236}">
                <a16:creationId xmlns:a16="http://schemas.microsoft.com/office/drawing/2014/main" id="{0AA49A0C-943B-0341-8314-9382E140B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749675"/>
            <a:ext cx="130968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6038" tIns="23019" rIns="46038" bIns="23019"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GB" sz="2000" b="1">
                <a:latin typeface="Times New Roman" pitchFamily="18" charset="0"/>
              </a:rPr>
              <a:t>Set Kunci</a:t>
            </a:r>
          </a:p>
        </p:txBody>
      </p:sp>
      <p:sp>
        <p:nvSpPr>
          <p:cNvPr id="64567" name="Rectangle 85"/>
          <p:cNvSpPr>
            <a:spLocks noChangeArrowheads="1"/>
          </p:cNvSpPr>
          <p:nvPr/>
        </p:nvSpPr>
        <p:spPr bwMode="auto">
          <a:xfrm>
            <a:off x="5170488" y="1030288"/>
            <a:ext cx="446087" cy="93662"/>
          </a:xfrm>
          <a:prstGeom prst="rect">
            <a:avLst/>
          </a:prstGeom>
          <a:solidFill>
            <a:srgbClr val="FF003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4568" name="Line 86"/>
          <p:cNvSpPr>
            <a:spLocks noChangeShapeType="1"/>
          </p:cNvSpPr>
          <p:nvPr/>
        </p:nvSpPr>
        <p:spPr bwMode="auto">
          <a:xfrm flipV="1">
            <a:off x="5386388" y="1090613"/>
            <a:ext cx="0" cy="241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64569" name="Line 87"/>
          <p:cNvSpPr>
            <a:spLocks noChangeShapeType="1"/>
          </p:cNvSpPr>
          <p:nvPr/>
        </p:nvSpPr>
        <p:spPr bwMode="auto">
          <a:xfrm>
            <a:off x="5381625" y="1347788"/>
            <a:ext cx="95250" cy="100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613464" name="Rectangle 88">
            <a:extLst>
              <a:ext uri="{FF2B5EF4-FFF2-40B4-BE49-F238E27FC236}">
                <a16:creationId xmlns:a16="http://schemas.microsoft.com/office/drawing/2014/main" id="{9E53721D-EDE5-A949-A691-214D8C0D3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2075" y="1350963"/>
            <a:ext cx="1166813" cy="538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6038" tIns="23019" rIns="46038" bIns="23019"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GB" sz="1600" b="1" dirty="0">
                <a:latin typeface="Times New Roman" pitchFamily="18" charset="0"/>
              </a:rPr>
              <a:t>Set </a:t>
            </a:r>
            <a:r>
              <a:rPr lang="en-GB" sz="1600" b="1" dirty="0" err="1">
                <a:latin typeface="Times New Roman" pitchFamily="18" charset="0"/>
              </a:rPr>
              <a:t>Penutup</a:t>
            </a:r>
            <a:r>
              <a:rPr lang="en-GB" sz="1600" b="1" dirty="0">
                <a:latin typeface="Times New Roman" pitchFamily="18" charset="0"/>
              </a:rPr>
              <a:t> </a:t>
            </a:r>
            <a:r>
              <a:rPr lang="en-GB" sz="1600" b="1" dirty="0" err="1">
                <a:latin typeface="Times New Roman" pitchFamily="18" charset="0"/>
              </a:rPr>
              <a:t>Pintu</a:t>
            </a:r>
            <a:endParaRPr lang="en-GB" sz="1600" b="1" dirty="0">
              <a:latin typeface="Times New Roman" pitchFamily="18" charset="0"/>
            </a:endParaRPr>
          </a:p>
        </p:txBody>
      </p:sp>
      <p:sp>
        <p:nvSpPr>
          <p:cNvPr id="613465" name="Rectangle 89">
            <a:extLst>
              <a:ext uri="{FF2B5EF4-FFF2-40B4-BE49-F238E27FC236}">
                <a16:creationId xmlns:a16="http://schemas.microsoft.com/office/drawing/2014/main" id="{76FB1DF7-ED79-304B-9EED-D674BC3CB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7250" y="5129213"/>
            <a:ext cx="619125" cy="35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6038" tIns="23019" rIns="46038" bIns="23019"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GB" sz="2000" b="1">
                <a:latin typeface="Times New Roman" pitchFamily="18" charset="0"/>
              </a:rPr>
              <a:t>FFL</a:t>
            </a:r>
          </a:p>
        </p:txBody>
      </p:sp>
      <p:sp>
        <p:nvSpPr>
          <p:cNvPr id="613466" name="Rectangle 90">
            <a:extLst>
              <a:ext uri="{FF2B5EF4-FFF2-40B4-BE49-F238E27FC236}">
                <a16:creationId xmlns:a16="http://schemas.microsoft.com/office/drawing/2014/main" id="{8D5A0636-780E-C34F-86D0-24BE247BF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8" y="6215063"/>
            <a:ext cx="3214687" cy="354264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lIns="46038" tIns="23019" rIns="46038" bIns="23019"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GB" sz="2000" b="1" i="1">
                <a:solidFill>
                  <a:srgbClr val="FFFF00"/>
                </a:solidFill>
                <a:latin typeface="Times New Roman" pitchFamily="18" charset="0"/>
              </a:rPr>
              <a:t>PINTU RINTANGAN API</a:t>
            </a:r>
          </a:p>
        </p:txBody>
      </p:sp>
    </p:spTree>
    <p:extLst>
      <p:ext uri="{BB962C8B-B14F-4D97-AF65-F5344CB8AC3E}">
        <p14:creationId xmlns:p14="http://schemas.microsoft.com/office/powerpoint/2010/main" val="128465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3"/>
          <p:cNvSpPr txBox="1">
            <a:spLocks noChangeArrowheads="1"/>
          </p:cNvSpPr>
          <p:nvPr/>
        </p:nvSpPr>
        <p:spPr bwMode="auto">
          <a:xfrm>
            <a:off x="15550" y="1295400"/>
            <a:ext cx="9128450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en-US" altLang="en-US" dirty="0" err="1" smtClean="0">
                <a:solidFill>
                  <a:prstClr val="black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Masalah</a:t>
            </a:r>
            <a:r>
              <a:rPr lang="en-US" altLang="en-US" dirty="0" smtClean="0">
                <a:solidFill>
                  <a:prstClr val="black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dirty="0" err="1" smtClean="0">
                <a:solidFill>
                  <a:prstClr val="black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kepada</a:t>
            </a:r>
            <a:r>
              <a:rPr lang="en-US" altLang="en-US" dirty="0" smtClean="0">
                <a:solidFill>
                  <a:prstClr val="black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dirty="0" err="1" smtClean="0">
                <a:solidFill>
                  <a:prstClr val="black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Pemetakan</a:t>
            </a:r>
            <a:endParaRPr lang="en-US" altLang="en-US" dirty="0" smtClean="0">
              <a:solidFill>
                <a:prstClr val="black"/>
              </a:solidFill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4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Penebukan</a:t>
            </a:r>
            <a:r>
              <a:rPr lang="en-US" altLang="en-US" sz="24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kepada</a:t>
            </a:r>
            <a:r>
              <a:rPr lang="en-US" altLang="en-US" sz="24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dinding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pangsa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dan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lantai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petak</a:t>
            </a:r>
            <a:r>
              <a:rPr lang="en-US" altLang="en-US" sz="2400" dirty="0" smtClean="0"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  <a:endParaRPr lang="en-US" altLang="en-US" sz="24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Roller shutter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dihalang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semasa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kebakaran</a:t>
            </a:r>
            <a:r>
              <a:rPr lang="en-US" altLang="en-US" sz="2400" dirty="0" smtClean="0"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  <a:endParaRPr lang="en-US" altLang="en-US" sz="24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Pintu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Rintangan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Api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dibuka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dan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diganti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dgn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pintu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biasa</a:t>
            </a:r>
            <a:endParaRPr lang="en-US" altLang="en-US" sz="24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Saluran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perkhidmatan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api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yg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melalui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dinding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atau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lantai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en-US" altLang="en-US" sz="2400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 defTabSz="447675"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	</a:t>
            </a:r>
            <a:r>
              <a:rPr lang="en-US" altLang="en-US" sz="24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hendaklah</a:t>
            </a:r>
            <a:r>
              <a:rPr lang="en-US" altLang="en-US" sz="24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di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pasang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dgn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sesekat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api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(TKA 1jam)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+mj-lt"/>
              <a:buAutoNum type="arabicPeriod" startAt="5"/>
            </a:pP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Tembok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atau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dinding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hendaklah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drp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bahan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TKA 2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atau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4 </a:t>
            </a:r>
            <a:r>
              <a:rPr lang="en-US" altLang="en-US" sz="2400" dirty="0" smtClean="0">
                <a:latin typeface="MV Boli" panose="02000500030200090000" pitchFamily="2" charset="0"/>
                <a:cs typeface="MV Boli" panose="02000500030200090000" pitchFamily="2" charset="0"/>
              </a:rPr>
              <a:t>jam.</a:t>
            </a:r>
            <a:endParaRPr lang="en-US" altLang="en-US" sz="24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 startAt="5"/>
            </a:pP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Pemetakan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boleh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dilonggarkan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syarat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, </a:t>
            </a:r>
            <a:r>
              <a:rPr lang="en-US" altLang="en-US" sz="2400" dirty="0" err="1">
                <a:latin typeface="MV Boli" panose="02000500030200090000" pitchFamily="2" charset="0"/>
                <a:cs typeface="MV Boli" panose="02000500030200090000" pitchFamily="2" charset="0"/>
              </a:rPr>
              <a:t>sekiranya</a:t>
            </a:r>
            <a:r>
              <a:rPr lang="en-US" alt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</a:p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sz="24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mempunyai</a:t>
            </a:r>
            <a:r>
              <a:rPr lang="en-US" altLang="en-US" sz="24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sistem</a:t>
            </a:r>
            <a:r>
              <a:rPr lang="en-US" altLang="en-US" sz="24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perlindungan</a:t>
            </a:r>
            <a:r>
              <a:rPr lang="en-US" altLang="en-US" sz="24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kebakaran</a:t>
            </a:r>
            <a:r>
              <a:rPr lang="en-US" altLang="en-US" sz="24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4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aktif</a:t>
            </a:r>
            <a:r>
              <a:rPr lang="en-US" altLang="en-US" sz="2400" dirty="0" smtClean="0">
                <a:latin typeface="MV Boli" panose="02000500030200090000" pitchFamily="2" charset="0"/>
                <a:cs typeface="MV Boli" panose="02000500030200090000" pitchFamily="2" charset="0"/>
              </a:rPr>
              <a:t> yang </a:t>
            </a:r>
            <a:r>
              <a:rPr lang="en-US" altLang="en-US" sz="2400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sesuai</a:t>
            </a:r>
            <a:endParaRPr lang="en-US" altLang="en-US" sz="2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0" y="-2714"/>
            <a:ext cx="9144000" cy="10695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708025" indent="-442913"/>
            <a:r>
              <a:rPr lang="en-MY" altLang="ko-KR" sz="4000" dirty="0" err="1" smtClean="0">
                <a:solidFill>
                  <a:schemeClr val="bg1"/>
                </a:solidFill>
              </a:rPr>
              <a:t>Sistem</a:t>
            </a:r>
            <a:r>
              <a:rPr lang="en-MY" altLang="ko-KR" sz="4000" dirty="0" smtClean="0">
                <a:solidFill>
                  <a:schemeClr val="bg1"/>
                </a:solidFill>
              </a:rPr>
              <a:t> </a:t>
            </a:r>
            <a:r>
              <a:rPr lang="en-MY" altLang="ko-KR" sz="4000" dirty="0" err="1" smtClean="0">
                <a:solidFill>
                  <a:schemeClr val="bg1"/>
                </a:solidFill>
              </a:rPr>
              <a:t>Pasif</a:t>
            </a:r>
            <a:endParaRPr lang="en-MY" altLang="ko-K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47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7" name="Picture 4" descr="image1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943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0" y="-2714"/>
            <a:ext cx="9144000" cy="10695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354013" indent="-166688"/>
            <a:r>
              <a:rPr lang="en-MY" altLang="ko-KR" sz="2400" dirty="0">
                <a:solidFill>
                  <a:schemeClr val="bg1"/>
                </a:solidFill>
              </a:rPr>
              <a:t> </a:t>
            </a:r>
            <a:br>
              <a:rPr lang="en-MY" altLang="ko-KR" sz="2400" dirty="0">
                <a:solidFill>
                  <a:schemeClr val="bg1"/>
                </a:solidFill>
              </a:rPr>
            </a:br>
            <a:r>
              <a:rPr lang="en-MY" altLang="ko-KR" sz="2400" dirty="0" err="1" smtClean="0">
                <a:solidFill>
                  <a:schemeClr val="bg1"/>
                </a:solidFill>
              </a:rPr>
              <a:t>Menghadkan</a:t>
            </a:r>
            <a:r>
              <a:rPr lang="en-MY" altLang="ko-KR" sz="2400" dirty="0" smtClean="0">
                <a:solidFill>
                  <a:schemeClr val="bg1"/>
                </a:solidFill>
              </a:rPr>
              <a:t> </a:t>
            </a:r>
            <a:r>
              <a:rPr lang="en-MY" altLang="ko-KR" sz="2400" dirty="0" err="1" smtClean="0">
                <a:solidFill>
                  <a:schemeClr val="bg1"/>
                </a:solidFill>
              </a:rPr>
              <a:t>Kemerebakan</a:t>
            </a:r>
            <a:r>
              <a:rPr lang="en-MY" altLang="ko-KR" sz="2400" dirty="0" smtClean="0">
                <a:solidFill>
                  <a:schemeClr val="bg1"/>
                </a:solidFill>
              </a:rPr>
              <a:t> </a:t>
            </a:r>
            <a:r>
              <a:rPr lang="en-MY" altLang="ko-KR" sz="2400" dirty="0" err="1" smtClean="0">
                <a:solidFill>
                  <a:schemeClr val="bg1"/>
                </a:solidFill>
              </a:rPr>
              <a:t>Api</a:t>
            </a:r>
            <a:r>
              <a:rPr lang="en-MY" altLang="ko-KR" sz="2400" dirty="0" smtClean="0">
                <a:solidFill>
                  <a:schemeClr val="bg1"/>
                </a:solidFill>
              </a:rPr>
              <a:t> </a:t>
            </a:r>
            <a:r>
              <a:rPr lang="en-MY" altLang="ko-KR" sz="2400" dirty="0" err="1" smtClean="0">
                <a:solidFill>
                  <a:schemeClr val="bg1"/>
                </a:solidFill>
              </a:rPr>
              <a:t>Dalam</a:t>
            </a:r>
            <a:r>
              <a:rPr lang="en-MY" altLang="ko-KR" sz="2400" dirty="0" smtClean="0">
                <a:solidFill>
                  <a:schemeClr val="bg1"/>
                </a:solidFill>
              </a:rPr>
              <a:t> </a:t>
            </a:r>
            <a:r>
              <a:rPr lang="en-MY" altLang="ko-KR" sz="2400" dirty="0" err="1" smtClean="0">
                <a:solidFill>
                  <a:schemeClr val="bg1"/>
                </a:solidFill>
              </a:rPr>
              <a:t>Bangunan</a:t>
            </a:r>
            <a:r>
              <a:rPr lang="en-MY" altLang="ko-KR" sz="2400" dirty="0" smtClean="0">
                <a:solidFill>
                  <a:schemeClr val="bg1"/>
                </a:solidFill>
              </a:rPr>
              <a:t> Yang </a:t>
            </a:r>
            <a:r>
              <a:rPr lang="en-MY" altLang="ko-KR" sz="2400" dirty="0" err="1" smtClean="0">
                <a:solidFill>
                  <a:schemeClr val="bg1"/>
                </a:solidFill>
              </a:rPr>
              <a:t>Terbakar</a:t>
            </a:r>
            <a:r>
              <a:rPr lang="en-MY" altLang="ko-KR" sz="2400" dirty="0" smtClean="0">
                <a:solidFill>
                  <a:schemeClr val="bg1"/>
                </a:solidFill>
              </a:rPr>
              <a:t>.</a:t>
            </a:r>
            <a:r>
              <a:rPr lang="en-MY" altLang="ko-KR" sz="2400" dirty="0">
                <a:solidFill>
                  <a:schemeClr val="bg1"/>
                </a:solidFill>
              </a:rPr>
              <a:t/>
            </a:r>
            <a:br>
              <a:rPr lang="en-MY" altLang="ko-KR" sz="2400" dirty="0">
                <a:solidFill>
                  <a:schemeClr val="bg1"/>
                </a:solidFill>
              </a:rPr>
            </a:br>
            <a:endParaRPr lang="en-MY" altLang="ko-K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824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anose="05020102010507070707" pitchFamily="18" charset="2"/>
              <a:buChar char=""/>
            </a:pPr>
            <a:endParaRPr lang="en-US" altLang="en-US" smtClean="0"/>
          </a:p>
        </p:txBody>
      </p:sp>
      <p:pic>
        <p:nvPicPr>
          <p:cNvPr id="91139" name="Picture 4" descr="image145">
            <a:extLst>
              <a:ext uri="{FF2B5EF4-FFF2-40B4-BE49-F238E27FC236}">
                <a16:creationId xmlns:a16="http://schemas.microsoft.com/office/drawing/2014/main" id="{9349228D-59DB-427D-9F50-94E9C3690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2043"/>
            <a:ext cx="9144000" cy="63246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0000"/>
            </a:solidFill>
          </a:ln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1DE352DF-903D-4CCD-A02E-6A7DFEF7198D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" y="5959475"/>
            <a:ext cx="3886200" cy="304800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 fontScale="92500" lnSpcReduction="20000"/>
          </a:bodyPr>
          <a:lstStyle>
            <a:lvl1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4572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9144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13716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18288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Rujuk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Jadual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KELIMA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0" y="-2714"/>
            <a:ext cx="9144000" cy="10695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354013" indent="-166688"/>
            <a:r>
              <a:rPr lang="en-MY" altLang="ko-KR" sz="2400" dirty="0">
                <a:solidFill>
                  <a:schemeClr val="bg1"/>
                </a:solidFill>
              </a:rPr>
              <a:t> </a:t>
            </a:r>
            <a:br>
              <a:rPr lang="en-MY" altLang="ko-KR" sz="2400" dirty="0">
                <a:solidFill>
                  <a:schemeClr val="bg1"/>
                </a:solidFill>
              </a:rPr>
            </a:br>
            <a:r>
              <a:rPr lang="en-MY" altLang="ko-KR" sz="2400" dirty="0" err="1" smtClean="0">
                <a:solidFill>
                  <a:schemeClr val="bg1"/>
                </a:solidFill>
              </a:rPr>
              <a:t>Menghadkan</a:t>
            </a:r>
            <a:r>
              <a:rPr lang="en-MY" altLang="ko-KR" sz="2400" dirty="0" smtClean="0">
                <a:solidFill>
                  <a:schemeClr val="bg1"/>
                </a:solidFill>
              </a:rPr>
              <a:t> </a:t>
            </a:r>
            <a:r>
              <a:rPr lang="en-MY" altLang="ko-KR" sz="2400" dirty="0" err="1" smtClean="0">
                <a:solidFill>
                  <a:schemeClr val="bg1"/>
                </a:solidFill>
              </a:rPr>
              <a:t>Kemerebakan</a:t>
            </a:r>
            <a:r>
              <a:rPr lang="en-MY" altLang="ko-KR" sz="2400" dirty="0" smtClean="0">
                <a:solidFill>
                  <a:schemeClr val="bg1"/>
                </a:solidFill>
              </a:rPr>
              <a:t> </a:t>
            </a:r>
            <a:r>
              <a:rPr lang="en-MY" altLang="ko-KR" sz="2400" dirty="0" err="1" smtClean="0">
                <a:solidFill>
                  <a:schemeClr val="bg1"/>
                </a:solidFill>
              </a:rPr>
              <a:t>Api</a:t>
            </a:r>
            <a:r>
              <a:rPr lang="en-MY" altLang="ko-KR" sz="2400" dirty="0" smtClean="0">
                <a:solidFill>
                  <a:schemeClr val="bg1"/>
                </a:solidFill>
              </a:rPr>
              <a:t> </a:t>
            </a:r>
            <a:r>
              <a:rPr lang="en-MY" altLang="ko-KR" sz="2400" dirty="0" err="1" smtClean="0">
                <a:solidFill>
                  <a:schemeClr val="bg1"/>
                </a:solidFill>
              </a:rPr>
              <a:t>Dalam</a:t>
            </a:r>
            <a:r>
              <a:rPr lang="en-MY" altLang="ko-KR" sz="2400" dirty="0" smtClean="0">
                <a:solidFill>
                  <a:schemeClr val="bg1"/>
                </a:solidFill>
              </a:rPr>
              <a:t> </a:t>
            </a:r>
            <a:r>
              <a:rPr lang="en-MY" altLang="ko-KR" sz="2400" dirty="0" err="1" smtClean="0">
                <a:solidFill>
                  <a:schemeClr val="bg1"/>
                </a:solidFill>
              </a:rPr>
              <a:t>Bangunan</a:t>
            </a:r>
            <a:r>
              <a:rPr lang="en-MY" altLang="ko-KR" sz="2400" dirty="0" smtClean="0">
                <a:solidFill>
                  <a:schemeClr val="bg1"/>
                </a:solidFill>
              </a:rPr>
              <a:t> Yang </a:t>
            </a:r>
            <a:r>
              <a:rPr lang="en-MY" altLang="ko-KR" sz="2400" dirty="0" err="1" smtClean="0">
                <a:solidFill>
                  <a:schemeClr val="bg1"/>
                </a:solidFill>
              </a:rPr>
              <a:t>Terbakar</a:t>
            </a:r>
            <a:r>
              <a:rPr lang="en-MY" altLang="ko-KR" sz="2400" dirty="0" smtClean="0">
                <a:solidFill>
                  <a:schemeClr val="bg1"/>
                </a:solidFill>
              </a:rPr>
              <a:t>.</a:t>
            </a:r>
            <a:r>
              <a:rPr lang="en-MY" altLang="ko-KR" sz="2400" dirty="0">
                <a:solidFill>
                  <a:schemeClr val="bg1"/>
                </a:solidFill>
              </a:rPr>
              <a:t/>
            </a:r>
            <a:br>
              <a:rPr lang="en-MY" altLang="ko-KR" sz="2400" dirty="0">
                <a:solidFill>
                  <a:schemeClr val="bg1"/>
                </a:solidFill>
              </a:rPr>
            </a:br>
            <a:endParaRPr lang="en-MY" altLang="ko-K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745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 Box 3"/>
          <p:cNvSpPr txBox="1">
            <a:spLocks noChangeArrowheads="1"/>
          </p:cNvSpPr>
          <p:nvPr/>
        </p:nvSpPr>
        <p:spPr bwMode="auto">
          <a:xfrm>
            <a:off x="457200" y="1295400"/>
            <a:ext cx="8382000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altLang="en-US" sz="2800" b="1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Apa</a:t>
            </a:r>
            <a:r>
              <a:rPr lang="en-US" altLang="en-US" sz="2800" b="1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800" b="1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itu</a:t>
            </a:r>
            <a:r>
              <a:rPr lang="en-US" altLang="en-US" sz="2800" b="1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800" b="1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Pengudaraan</a:t>
            </a:r>
            <a:r>
              <a:rPr lang="en-US" altLang="en-US" sz="2800" b="1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800" b="1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dan</a:t>
            </a:r>
            <a:r>
              <a:rPr lang="en-US" altLang="en-US" sz="2800" b="1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en-US" sz="2800" b="1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Pencahayaan</a:t>
            </a:r>
            <a:r>
              <a:rPr lang="en-US" altLang="en-US" sz="2800" b="1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?</a:t>
            </a:r>
          </a:p>
          <a:p>
            <a:pPr marL="457200" indent="-457200" eaLnBrk="1" hangingPunct="1">
              <a:spcBef>
                <a:spcPct val="50000"/>
              </a:spcBef>
            </a:pPr>
            <a:r>
              <a:rPr lang="en-US" altLang="en-US" sz="2400" b="1" dirty="0" err="1" smtClean="0">
                <a:latin typeface="MV Boli" pitchFamily="2" charset="0"/>
                <a:cs typeface="MV Boli" pitchFamily="2" charset="0"/>
              </a:rPr>
              <a:t>Definasi</a:t>
            </a:r>
            <a:r>
              <a:rPr lang="en-US" altLang="en-US" sz="2400" b="1" dirty="0">
                <a:latin typeface="MV Boli" pitchFamily="2" charset="0"/>
                <a:cs typeface="MV Boli" pitchFamily="2" charset="0"/>
              </a:rPr>
              <a:t>:</a:t>
            </a:r>
          </a:p>
          <a:p>
            <a:pPr marL="457200" indent="-457200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accent2"/>
                </a:solidFill>
                <a:latin typeface="MV Boli" pitchFamily="2" charset="0"/>
                <a:cs typeface="MV Boli" pitchFamily="2" charset="0"/>
              </a:rPr>
              <a:t>	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Adalah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satu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sistem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bagi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menjamin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keselamatan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penghuni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keluar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 smtClean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daripada</a:t>
            </a:r>
            <a:r>
              <a:rPr lang="en-US" altLang="en-US" sz="2000" b="1" dirty="0" smtClean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banguna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semasa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menyelamatkan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diri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apabila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berlakunya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kebakaran</a:t>
            </a:r>
            <a:endParaRPr lang="en-US" altLang="en-US" sz="2000" b="1" dirty="0">
              <a:solidFill>
                <a:schemeClr val="tx2"/>
              </a:solidFill>
              <a:latin typeface="MV Boli" pitchFamily="2" charset="0"/>
              <a:cs typeface="MV Boli" pitchFamily="2" charset="0"/>
            </a:endParaRPr>
          </a:p>
          <a:p>
            <a:pPr marL="457200" indent="-457200" eaLnBrk="1" hangingPunct="1">
              <a:spcBef>
                <a:spcPct val="50000"/>
              </a:spcBef>
            </a:pPr>
            <a:r>
              <a:rPr lang="en-US" altLang="en-US" sz="2400" b="1" dirty="0" err="1">
                <a:latin typeface="MV Boli" pitchFamily="2" charset="0"/>
                <a:cs typeface="MV Boli" pitchFamily="2" charset="0"/>
              </a:rPr>
              <a:t>Tujuan</a:t>
            </a:r>
            <a:r>
              <a:rPr lang="en-US" altLang="en-US" sz="2400" b="1" dirty="0"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400" b="1" dirty="0" err="1">
                <a:latin typeface="MV Boli" pitchFamily="2" charset="0"/>
                <a:cs typeface="MV Boli" pitchFamily="2" charset="0"/>
              </a:rPr>
              <a:t>diadakan</a:t>
            </a:r>
            <a:r>
              <a:rPr lang="en-US" altLang="en-US" sz="2400" b="1" dirty="0">
                <a:latin typeface="MV Boli" pitchFamily="2" charset="0"/>
                <a:cs typeface="MV Boli" pitchFamily="2" charset="0"/>
              </a:rPr>
              <a:t> :-</a:t>
            </a: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Memberi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pengudaraan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 smtClean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kepada</a:t>
            </a:r>
            <a:r>
              <a:rPr lang="en-US" altLang="en-US" sz="2000" b="1" dirty="0" smtClean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jalan2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keluar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keselamatan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 smtClean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seperti</a:t>
            </a:r>
            <a:r>
              <a:rPr lang="en-US" altLang="en-US" sz="2000" b="1" dirty="0" smtClean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tangga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keselamatan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,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lobi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melawan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kebakaran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dan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koridor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smtClean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      </a:t>
            </a:r>
            <a:r>
              <a:rPr lang="en-US" altLang="en-US" sz="2000" b="1" dirty="0" err="1" smtClean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terlindung</a:t>
            </a:r>
            <a:endParaRPr lang="en-US" altLang="en-US" sz="2000" b="1" dirty="0">
              <a:solidFill>
                <a:schemeClr val="tx2"/>
              </a:solidFill>
              <a:latin typeface="MV Boli" pitchFamily="2" charset="0"/>
              <a:cs typeface="MV Boli" pitchFamily="2" charset="0"/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Mengelakkan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kemasukan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asap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ke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dalam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kawasan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terlindung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Mengurangkan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kemerebakan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kebakaran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disebabkan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oleh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asap</a:t>
            </a:r>
            <a:endParaRPr lang="en-US" altLang="en-US" sz="2000" b="1" dirty="0">
              <a:solidFill>
                <a:schemeClr val="tx2"/>
              </a:solidFill>
              <a:latin typeface="MV Boli" pitchFamily="2" charset="0"/>
              <a:cs typeface="MV Boli" pitchFamily="2" charset="0"/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Menerang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kegelapan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dan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beri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pandu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arah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semasa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proses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pelepasan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diri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semasa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kecemasan</a:t>
            </a:r>
            <a:endParaRPr lang="en-US" altLang="en-US" sz="2000" b="1" dirty="0">
              <a:solidFill>
                <a:schemeClr val="tx2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0" y="-2714"/>
            <a:ext cx="9144000" cy="10695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354013" indent="-166688"/>
            <a:r>
              <a:rPr lang="en-MY" altLang="ko-KR" sz="4000" dirty="0" err="1" smtClean="0">
                <a:solidFill>
                  <a:schemeClr val="bg1"/>
                </a:solidFill>
              </a:rPr>
              <a:t>Sistem</a:t>
            </a:r>
            <a:r>
              <a:rPr lang="en-MY" altLang="ko-KR" sz="4000" dirty="0" smtClean="0">
                <a:solidFill>
                  <a:schemeClr val="bg1"/>
                </a:solidFill>
              </a:rPr>
              <a:t> </a:t>
            </a:r>
            <a:r>
              <a:rPr lang="en-MY" altLang="ko-KR" sz="4000" dirty="0" err="1" smtClean="0">
                <a:solidFill>
                  <a:schemeClr val="bg1"/>
                </a:solidFill>
              </a:rPr>
              <a:t>Pasif</a:t>
            </a:r>
            <a:endParaRPr lang="en-MY" altLang="ko-KR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3"/>
          <p:cNvSpPr txBox="1">
            <a:spLocks noChangeArrowheads="1"/>
          </p:cNvSpPr>
          <p:nvPr/>
        </p:nvSpPr>
        <p:spPr bwMode="auto">
          <a:xfrm>
            <a:off x="304800" y="1295400"/>
            <a:ext cx="86106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latin typeface="MV Boli" pitchFamily="2" charset="0"/>
                <a:cs typeface="MV Boli" pitchFamily="2" charset="0"/>
              </a:rPr>
              <a:t>Jenis</a:t>
            </a:r>
            <a:r>
              <a:rPr lang="en-US" altLang="en-US" sz="2400" b="1" dirty="0"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400" b="1" dirty="0" err="1">
                <a:latin typeface="MV Boli" pitchFamily="2" charset="0"/>
                <a:cs typeface="MV Boli" pitchFamily="2" charset="0"/>
              </a:rPr>
              <a:t>Pengudaraan</a:t>
            </a:r>
            <a:r>
              <a:rPr lang="en-US" altLang="en-US" sz="2400" b="1" dirty="0">
                <a:latin typeface="MV Boli" pitchFamily="2" charset="0"/>
                <a:cs typeface="MV Boli" pitchFamily="2" charset="0"/>
              </a:rPr>
              <a:t> :-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Pengudaraan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biasa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 smtClean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seperti</a:t>
            </a:r>
            <a:r>
              <a:rPr lang="en-US" altLang="en-US" sz="2000" b="1" dirty="0" smtClean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tingkap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,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lubang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udara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dan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struktur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smtClean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     </a:t>
            </a:r>
            <a:r>
              <a:rPr lang="en-US" altLang="en-US" sz="2000" b="1" dirty="0" err="1" smtClean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bangunan</a:t>
            </a:r>
            <a:r>
              <a:rPr lang="en-US" altLang="en-US" sz="2000" b="1" dirty="0" smtClean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terbuka</a:t>
            </a:r>
            <a:endParaRPr lang="en-US" altLang="en-US" sz="2000" b="1" dirty="0">
              <a:solidFill>
                <a:schemeClr val="tx2"/>
              </a:solidFill>
              <a:latin typeface="MV Boli" pitchFamily="2" charset="0"/>
              <a:cs typeface="MV Boli" pitchFamily="2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Pengudaraan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mekanikal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 smtClean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seperti</a:t>
            </a:r>
            <a:r>
              <a:rPr lang="en-US" altLang="en-US" sz="2000" b="1" dirty="0" smtClean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Exhaust fan, portable smoke </a:t>
            </a:r>
            <a:r>
              <a:rPr lang="en-US" altLang="en-US" sz="2000" b="1" dirty="0" smtClean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       extractor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dan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sistem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isi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tekan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latin typeface="MV Boli" pitchFamily="2" charset="0"/>
                <a:cs typeface="MV Boli" pitchFamily="2" charset="0"/>
              </a:rPr>
              <a:t>Pencahayaan</a:t>
            </a:r>
            <a:r>
              <a:rPr lang="en-US" altLang="en-US" sz="2400" b="1" dirty="0">
                <a:latin typeface="MV Boli" pitchFamily="2" charset="0"/>
                <a:cs typeface="MV Boli" pitchFamily="2" charset="0"/>
              </a:rPr>
              <a:t> :-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Merupakan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satu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unsur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sokongan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 smtClean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kepada</a:t>
            </a:r>
            <a:r>
              <a:rPr lang="en-US" altLang="en-US" sz="2000" b="1" dirty="0" smtClean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perlindungan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pasif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di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mana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ia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 smtClean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dapat</a:t>
            </a:r>
            <a:r>
              <a:rPr lang="en-US" altLang="en-US" sz="2000" b="1" dirty="0" smtClean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 smtClean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memberikan</a:t>
            </a:r>
            <a:r>
              <a:rPr lang="en-US" altLang="en-US" sz="2000" b="1" dirty="0" smtClean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cahaya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 smtClean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kepada</a:t>
            </a:r>
            <a:r>
              <a:rPr lang="en-US" altLang="en-US" sz="2000" b="1" dirty="0" smtClean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semua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laluan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keselamatan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ke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semua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arah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dan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tempat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laluan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keluar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smtClean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yang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ditandakan</a:t>
            </a:r>
            <a:endParaRPr lang="en-US" altLang="en-US" sz="2000" b="1" dirty="0">
              <a:solidFill>
                <a:schemeClr val="tx2"/>
              </a:solidFill>
              <a:latin typeface="MV Boli" pitchFamily="2" charset="0"/>
              <a:cs typeface="MV Boli" pitchFamily="2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Keadaan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sebegini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akan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membantu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penghuni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dan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anggota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bomba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utk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mencari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jalan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keluar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/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masuk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dgn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selamat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terutama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semasa</a:t>
            </a:r>
            <a:r>
              <a:rPr lang="en-US" altLang="en-US" sz="2000" b="1" dirty="0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MV Boli" pitchFamily="2" charset="0"/>
                <a:cs typeface="MV Boli" pitchFamily="2" charset="0"/>
              </a:rPr>
              <a:t>kebakaran</a:t>
            </a:r>
            <a:endParaRPr lang="en-US" altLang="en-US" sz="2000" b="1" dirty="0">
              <a:solidFill>
                <a:schemeClr val="tx2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0" y="-2714"/>
            <a:ext cx="9144000" cy="10695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354013" indent="-166688"/>
            <a:r>
              <a:rPr lang="en-MY" altLang="ko-KR" sz="4000" dirty="0" err="1" smtClean="0">
                <a:solidFill>
                  <a:schemeClr val="bg1"/>
                </a:solidFill>
              </a:rPr>
              <a:t>Sistem</a:t>
            </a:r>
            <a:r>
              <a:rPr lang="en-MY" altLang="ko-KR" sz="4000" dirty="0" smtClean="0">
                <a:solidFill>
                  <a:schemeClr val="bg1"/>
                </a:solidFill>
              </a:rPr>
              <a:t> </a:t>
            </a:r>
            <a:r>
              <a:rPr lang="en-MY" altLang="ko-KR" sz="4000" dirty="0" err="1" smtClean="0">
                <a:solidFill>
                  <a:schemeClr val="bg1"/>
                </a:solidFill>
              </a:rPr>
              <a:t>Pasif</a:t>
            </a:r>
            <a:endParaRPr lang="en-MY" altLang="ko-KR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ext Box 2"/>
          <p:cNvSpPr txBox="1">
            <a:spLocks noChangeArrowheads="1"/>
          </p:cNvSpPr>
          <p:nvPr/>
        </p:nvSpPr>
        <p:spPr bwMode="auto">
          <a:xfrm>
            <a:off x="762000" y="995362"/>
            <a:ext cx="8153400" cy="558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1" hangingPunct="1">
              <a:spcBef>
                <a:spcPct val="50000"/>
              </a:spcBef>
            </a:pPr>
            <a:r>
              <a:rPr lang="en-US" altLang="en-US" sz="2400" b="1" u="sng" dirty="0">
                <a:solidFill>
                  <a:sysClr val="windowText" lastClr="000000"/>
                </a:solidFill>
                <a:latin typeface="Times New Roman" pitchFamily="18" charset="0"/>
              </a:rPr>
              <a:t>JENIS-JENIS SISTEM PERLINDUNGAN </a:t>
            </a:r>
            <a:r>
              <a:rPr lang="en-US" altLang="en-US" sz="2400" b="1" u="sng" dirty="0" smtClean="0">
                <a:solidFill>
                  <a:sysClr val="windowText" lastClr="000000"/>
                </a:solidFill>
                <a:latin typeface="Times New Roman" pitchFamily="18" charset="0"/>
              </a:rPr>
              <a:t>AKTIF</a:t>
            </a:r>
          </a:p>
          <a:p>
            <a:pPr marL="457200" indent="-457200" eaLnBrk="1" hangingPunct="1">
              <a:spcBef>
                <a:spcPct val="50000"/>
              </a:spcBef>
            </a:pPr>
            <a:endParaRPr lang="en-US" altLang="en-US" sz="1050" b="1" u="sng" dirty="0">
              <a:solidFill>
                <a:sysClr val="windowText" lastClr="000000"/>
              </a:solidFill>
              <a:latin typeface="Times New Roman" pitchFamily="18" charset="0"/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1600" b="1" dirty="0">
                <a:solidFill>
                  <a:sysClr val="windowText" lastClr="000000"/>
                </a:solidFill>
                <a:latin typeface="MV Boli" pitchFamily="2" charset="0"/>
                <a:cs typeface="MV Boli" pitchFamily="2" charset="0"/>
              </a:rPr>
              <a:t>SISTEM PILI BOMBA</a:t>
            </a: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1600" b="1" dirty="0">
                <a:solidFill>
                  <a:sysClr val="windowText" lastClr="000000"/>
                </a:solidFill>
                <a:latin typeface="MV Boli" pitchFamily="2" charset="0"/>
                <a:cs typeface="MV Boli" pitchFamily="2" charset="0"/>
              </a:rPr>
              <a:t>SISTEM GELENDUNG HOS (HOSEREEL)</a:t>
            </a: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1600" b="1" dirty="0">
                <a:solidFill>
                  <a:sysClr val="windowText" lastClr="000000"/>
                </a:solidFill>
                <a:latin typeface="MV Boli" pitchFamily="2" charset="0"/>
                <a:cs typeface="MV Boli" pitchFamily="2" charset="0"/>
              </a:rPr>
              <a:t>SISTEM PANCUR KERING DAN BASAH</a:t>
            </a: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1600" b="1" dirty="0">
                <a:solidFill>
                  <a:sysClr val="windowText" lastClr="000000"/>
                </a:solidFill>
                <a:latin typeface="MV Boli" pitchFamily="2" charset="0"/>
                <a:cs typeface="MV Boli" pitchFamily="2" charset="0"/>
              </a:rPr>
              <a:t>SISTEM GAS TETAP</a:t>
            </a: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1600" b="1" dirty="0">
                <a:solidFill>
                  <a:sysClr val="windowText" lastClr="000000"/>
                </a:solidFill>
                <a:latin typeface="MV Boli" pitchFamily="2" charset="0"/>
                <a:cs typeface="MV Boli" pitchFamily="2" charset="0"/>
              </a:rPr>
              <a:t>SISTEM PENGGERA KEBAKARAN JENIS MANUAL</a:t>
            </a: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1600" b="1" dirty="0">
                <a:solidFill>
                  <a:sysClr val="windowText" lastClr="000000"/>
                </a:solidFill>
                <a:latin typeface="MV Boli" pitchFamily="2" charset="0"/>
                <a:cs typeface="MV Boli" pitchFamily="2" charset="0"/>
              </a:rPr>
              <a:t>SISTEM PENGGERA KEBAKARAN JENIS AUTOMATIK</a:t>
            </a: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1600" b="1" dirty="0">
                <a:solidFill>
                  <a:sysClr val="windowText" lastClr="000000"/>
                </a:solidFill>
                <a:latin typeface="MV Boli" pitchFamily="2" charset="0"/>
                <a:cs typeface="MV Boli" pitchFamily="2" charset="0"/>
              </a:rPr>
              <a:t>SISTEM SEMBURAN AIR AUTOMATIK (SPRINGKLER SYSTEM)</a:t>
            </a: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1600" b="1" dirty="0">
                <a:solidFill>
                  <a:sysClr val="windowText" lastClr="000000"/>
                </a:solidFill>
                <a:latin typeface="MV Boli" pitchFamily="2" charset="0"/>
                <a:cs typeface="MV Boli" pitchFamily="2" charset="0"/>
              </a:rPr>
              <a:t>SISTEM `WATER  SPRAY’</a:t>
            </a: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1600" b="1" dirty="0">
                <a:solidFill>
                  <a:sysClr val="windowText" lastClr="000000"/>
                </a:solidFill>
                <a:latin typeface="MV Boli" pitchFamily="2" charset="0"/>
                <a:cs typeface="MV Boli" pitchFamily="2" charset="0"/>
              </a:rPr>
              <a:t>SISTEM PERLINDUNGAN BUIH</a:t>
            </a: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1600" b="1" dirty="0">
                <a:solidFill>
                  <a:sysClr val="windowText" lastClr="000000"/>
                </a:solidFill>
                <a:latin typeface="MV Boli" pitchFamily="2" charset="0"/>
                <a:cs typeface="MV Boli" pitchFamily="2" charset="0"/>
              </a:rPr>
              <a:t>SISTEM PEMBUANGAN ASAP (SMOKE EXTRACTOR)</a:t>
            </a: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1600" b="1" dirty="0">
                <a:solidFill>
                  <a:sysClr val="windowText" lastClr="000000"/>
                </a:solidFill>
                <a:latin typeface="MV Boli" pitchFamily="2" charset="0"/>
                <a:cs typeface="MV Boli" pitchFamily="2" charset="0"/>
              </a:rPr>
              <a:t>SISTEM ISITEKAN</a:t>
            </a: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1600" b="1" dirty="0">
                <a:solidFill>
                  <a:sysClr val="windowText" lastClr="000000"/>
                </a:solidFill>
                <a:latin typeface="MV Boli" pitchFamily="2" charset="0"/>
                <a:cs typeface="MV Boli" pitchFamily="2" charset="0"/>
              </a:rPr>
              <a:t>ALAT PEMADAM API MUDAH ALIH</a:t>
            </a: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1600" b="1" dirty="0">
                <a:solidFill>
                  <a:sysClr val="windowText" lastClr="000000"/>
                </a:solidFill>
                <a:latin typeface="MV Boli" pitchFamily="2" charset="0"/>
                <a:cs typeface="MV Boli" pitchFamily="2" charset="0"/>
              </a:rPr>
              <a:t>FIRE CONTROL ROOM / SPKA</a:t>
            </a: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0" y="-2714"/>
            <a:ext cx="9144000" cy="10695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354013" indent="-166688"/>
            <a:r>
              <a:rPr lang="en-MY" altLang="ko-KR" sz="4000" dirty="0" err="1" smtClean="0">
                <a:solidFill>
                  <a:schemeClr val="bg1"/>
                </a:solidFill>
              </a:rPr>
              <a:t>Sistem</a:t>
            </a:r>
            <a:r>
              <a:rPr lang="en-MY" altLang="ko-KR" sz="4000" dirty="0" smtClean="0">
                <a:solidFill>
                  <a:schemeClr val="bg1"/>
                </a:solidFill>
              </a:rPr>
              <a:t> </a:t>
            </a:r>
            <a:r>
              <a:rPr lang="en-MY" altLang="ko-KR" sz="4000" dirty="0" err="1" smtClean="0">
                <a:solidFill>
                  <a:schemeClr val="bg1"/>
                </a:solidFill>
              </a:rPr>
              <a:t>Aktif</a:t>
            </a:r>
            <a:endParaRPr lang="en-MY" altLang="ko-KR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Box 2"/>
          <p:cNvSpPr txBox="1">
            <a:spLocks noChangeArrowheads="1"/>
          </p:cNvSpPr>
          <p:nvPr/>
        </p:nvSpPr>
        <p:spPr bwMode="auto">
          <a:xfrm>
            <a:off x="1219200" y="304800"/>
            <a:ext cx="58674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SISTEM PILI BOMBA</a:t>
            </a:r>
          </a:p>
        </p:txBody>
      </p:sp>
      <p:sp>
        <p:nvSpPr>
          <p:cNvPr id="105474" name="Text Box 3"/>
          <p:cNvSpPr txBox="1">
            <a:spLocks noChangeArrowheads="1"/>
          </p:cNvSpPr>
          <p:nvPr/>
        </p:nvSpPr>
        <p:spPr bwMode="auto">
          <a:xfrm>
            <a:off x="914400" y="175260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105475" name="Picture 4" descr="HYDRANT_SKEMATIK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8538"/>
            <a:ext cx="9144000" cy="563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 descr="HYDARNT_SKEMATIK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" y="1066800"/>
            <a:ext cx="8763000" cy="541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7522" name="Text Box 3"/>
          <p:cNvSpPr txBox="1">
            <a:spLocks noChangeArrowheads="1"/>
          </p:cNvSpPr>
          <p:nvPr/>
        </p:nvSpPr>
        <p:spPr bwMode="auto">
          <a:xfrm>
            <a:off x="1638300" y="381000"/>
            <a:ext cx="58674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SISTEM PILI BOMBA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Grp="1"/>
          </p:cNvSpPr>
          <p:nvPr>
            <p:ph type="subTitle" idx="1"/>
          </p:nvPr>
        </p:nvSpPr>
        <p:spPr>
          <a:xfrm>
            <a:off x="228600" y="1371600"/>
            <a:ext cx="8610600" cy="4800600"/>
          </a:xfrm>
        </p:spPr>
        <p:txBody>
          <a:bodyPr/>
          <a:lstStyle/>
          <a:p>
            <a:pPr marL="660400" indent="-660400" eaLnBrk="1" hangingPunct="1"/>
            <a:r>
              <a:rPr lang="en-US" altLang="en-US" sz="2400" b="1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i</a:t>
            </a:r>
            <a:r>
              <a:rPr lang="en-US" altLang="en-US" sz="2400" b="1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)	PENGETAHUAN DAN KEMAHIRAN</a:t>
            </a:r>
          </a:p>
          <a:p>
            <a:pPr marL="660400" indent="-660400" eaLnBrk="1" hangingPunct="1"/>
            <a:endParaRPr lang="en-US" altLang="en-US" sz="2400" b="1" dirty="0" smtClean="0"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  <a:p>
            <a:pPr marL="660400" indent="-660400" eaLnBrk="1" hangingPunct="1"/>
            <a:r>
              <a:rPr lang="en-US" altLang="en-US" sz="2400" b="1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ii)	MEMBERI KESERAGAMAN</a:t>
            </a:r>
          </a:p>
          <a:p>
            <a:pPr marL="660400" indent="-660400" eaLnBrk="1" hangingPunct="1"/>
            <a:r>
              <a:rPr lang="en-US" altLang="en-US" sz="2400" b="1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	- KORDINASI CARA KERJA</a:t>
            </a:r>
          </a:p>
          <a:p>
            <a:pPr marL="660400" indent="-660400" eaLnBrk="1" hangingPunct="1"/>
            <a:r>
              <a:rPr lang="en-US" altLang="en-US" sz="2400" b="1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	- PEMEROSESAN DAN PERLAKSANAAN</a:t>
            </a:r>
          </a:p>
          <a:p>
            <a:pPr marL="660400" indent="-660400" eaLnBrk="1" hangingPunct="1"/>
            <a:r>
              <a:rPr lang="en-US" altLang="en-US" sz="2400" b="1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	  PEMERIKSAAN.</a:t>
            </a:r>
          </a:p>
          <a:p>
            <a:pPr marL="660400" indent="-660400" eaLnBrk="1" hangingPunct="1"/>
            <a:endParaRPr lang="en-US" altLang="en-US" sz="2400" b="1" dirty="0" smtClean="0"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  <a:p>
            <a:pPr marL="660400" indent="-660400" eaLnBrk="1" hangingPunct="1"/>
            <a:r>
              <a:rPr lang="en-US" altLang="en-US" sz="2400" b="1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iii)	MENAMBAH KEYAKINAN </a:t>
            </a:r>
            <a:endParaRPr lang="en-US" altLang="en-US" b="1" dirty="0" smtClean="0"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-36512" y="-27384"/>
            <a:ext cx="9180512" cy="10695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708025" indent="-442913"/>
            <a:r>
              <a:rPr lang="en-US" altLang="ko-KR" sz="4000" dirty="0" err="1" smtClean="0">
                <a:solidFill>
                  <a:schemeClr val="bg1"/>
                </a:solidFill>
              </a:rPr>
              <a:t>Objektif</a:t>
            </a:r>
            <a:endParaRPr lang="ko-KR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640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 descr="PILI BOMB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8713" y="1641475"/>
            <a:ext cx="3443287" cy="388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9570" name="Picture 3" descr="NOZ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2474913"/>
            <a:ext cx="2819400" cy="2306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ext Box 2"/>
          <p:cNvSpPr txBox="1">
            <a:spLocks noChangeArrowheads="1"/>
          </p:cNvSpPr>
          <p:nvPr/>
        </p:nvSpPr>
        <p:spPr bwMode="auto">
          <a:xfrm>
            <a:off x="1562100" y="0"/>
            <a:ext cx="6019800" cy="466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SISTEM GELENDUNG HOS</a:t>
            </a:r>
          </a:p>
        </p:txBody>
      </p:sp>
      <p:pic>
        <p:nvPicPr>
          <p:cNvPr id="111618" name="Picture 3" descr="HOSEREEL_SKEMATI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98513"/>
            <a:ext cx="9144000" cy="5989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HR_NOZ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520825"/>
            <a:ext cx="2332038" cy="1908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3666" name="Rectangle 3"/>
          <p:cNvSpPr>
            <a:spLocks noChangeArrowheads="1"/>
          </p:cNvSpPr>
          <p:nvPr/>
        </p:nvSpPr>
        <p:spPr bwMode="auto">
          <a:xfrm>
            <a:off x="2476500" y="1857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en-US"/>
          </a:p>
        </p:txBody>
      </p:sp>
      <p:pic>
        <p:nvPicPr>
          <p:cNvPr id="113667" name="Picture 4" descr="merck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1543050"/>
            <a:ext cx="5029200" cy="3771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ext Box 2"/>
          <p:cNvSpPr txBox="1">
            <a:spLocks noChangeArrowheads="1"/>
          </p:cNvSpPr>
          <p:nvPr/>
        </p:nvSpPr>
        <p:spPr bwMode="auto">
          <a:xfrm>
            <a:off x="1295400" y="0"/>
            <a:ext cx="6553200" cy="466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SISTEM PANCUR KERING</a:t>
            </a:r>
          </a:p>
        </p:txBody>
      </p:sp>
      <p:pic>
        <p:nvPicPr>
          <p:cNvPr id="115714" name="Picture 3" descr="DRYRISER_SKEMATI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847725"/>
            <a:ext cx="7467600" cy="5889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ChangeArrowheads="1"/>
          </p:cNvSpPr>
          <p:nvPr/>
        </p:nvSpPr>
        <p:spPr bwMode="auto">
          <a:xfrm>
            <a:off x="2590800" y="1943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en-US"/>
          </a:p>
        </p:txBody>
      </p:sp>
      <p:pic>
        <p:nvPicPr>
          <p:cNvPr id="117762" name="Picture 3" descr="merck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857250"/>
            <a:ext cx="6705600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7763" name="Picture 4" descr="NOZ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3810000"/>
            <a:ext cx="2332038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ext Box 2"/>
          <p:cNvSpPr txBox="1">
            <a:spLocks noChangeArrowheads="1"/>
          </p:cNvSpPr>
          <p:nvPr/>
        </p:nvSpPr>
        <p:spPr bwMode="auto">
          <a:xfrm>
            <a:off x="2095500" y="0"/>
            <a:ext cx="4953000" cy="466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SISTEM PANCUR BASAH</a:t>
            </a:r>
          </a:p>
        </p:txBody>
      </p:sp>
      <p:pic>
        <p:nvPicPr>
          <p:cNvPr id="119810" name="Picture 3" descr="WETRISER_SKEMATI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873125"/>
            <a:ext cx="8305800" cy="5830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ChangeArrowheads="1"/>
          </p:cNvSpPr>
          <p:nvPr/>
        </p:nvSpPr>
        <p:spPr bwMode="auto">
          <a:xfrm>
            <a:off x="3529013" y="1962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en-US"/>
          </a:p>
        </p:txBody>
      </p:sp>
      <p:pic>
        <p:nvPicPr>
          <p:cNvPr id="121858" name="Picture 3" descr="LV_WETRIS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971800"/>
            <a:ext cx="2085975" cy="2933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1859" name="Rectangle 4"/>
          <p:cNvSpPr>
            <a:spLocks noChangeArrowheads="1"/>
          </p:cNvSpPr>
          <p:nvPr/>
        </p:nvSpPr>
        <p:spPr bwMode="auto">
          <a:xfrm>
            <a:off x="3195638" y="23002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en-US"/>
          </a:p>
        </p:txBody>
      </p:sp>
      <p:pic>
        <p:nvPicPr>
          <p:cNvPr id="121860" name="Picture 5" descr="BI_WETRIS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381000"/>
            <a:ext cx="2752725" cy="2257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1861" name="Picture 6" descr="MVC-001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2863850"/>
            <a:ext cx="4953000" cy="371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1862" name="Picture 7" descr="HOS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457200"/>
            <a:ext cx="2332038" cy="2149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1863" name="Picture 8" descr="NOZE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0" y="457200"/>
            <a:ext cx="2332038" cy="1908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2"/>
          <p:cNvSpPr txBox="1">
            <a:spLocks noChangeArrowheads="1"/>
          </p:cNvSpPr>
          <p:nvPr/>
        </p:nvSpPr>
        <p:spPr bwMode="auto">
          <a:xfrm>
            <a:off x="914400" y="0"/>
            <a:ext cx="7315200" cy="466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SISTEM GAS KARBON DIOKSIDA</a:t>
            </a:r>
          </a:p>
        </p:txBody>
      </p:sp>
      <p:pic>
        <p:nvPicPr>
          <p:cNvPr id="123906" name="Picture 3" descr="CO2_SKEMATI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787400"/>
            <a:ext cx="8382000" cy="5857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 descr="CO2_CONTROLPAN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81000"/>
            <a:ext cx="2987675" cy="2455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5954" name="Picture 3" descr="CO2_NOZELDETECT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457200"/>
            <a:ext cx="2895600" cy="248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5955" name="Picture 4" descr="CO2_TANGKIGA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3810000"/>
            <a:ext cx="3140075" cy="2581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5956" name="Picture 5" descr="CO2_PILOTCYLIND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26250" y="381000"/>
            <a:ext cx="139065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5957" name="Picture 6" descr="CO2_FIRECURTAI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05400" y="3962400"/>
            <a:ext cx="3344863" cy="2541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3"/>
          <p:cNvSpPr>
            <a:spLocks noChangeArrowheads="1"/>
          </p:cNvSpPr>
          <p:nvPr/>
        </p:nvSpPr>
        <p:spPr bwMode="auto">
          <a:xfrm>
            <a:off x="3143250" y="2305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en-US"/>
          </a:p>
        </p:txBody>
      </p:sp>
      <p:pic>
        <p:nvPicPr>
          <p:cNvPr id="128002" name="Picture 4" descr="merck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371600"/>
            <a:ext cx="3429000" cy="2697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8003" name="Rectangle 5"/>
          <p:cNvSpPr>
            <a:spLocks noChangeArrowheads="1"/>
          </p:cNvSpPr>
          <p:nvPr/>
        </p:nvSpPr>
        <p:spPr bwMode="auto">
          <a:xfrm>
            <a:off x="3100388" y="2309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en-US"/>
          </a:p>
        </p:txBody>
      </p:sp>
      <p:pic>
        <p:nvPicPr>
          <p:cNvPr id="128004" name="Picture 6" descr="merck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429000"/>
            <a:ext cx="3733800" cy="2840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8005" name="Text Box 2"/>
          <p:cNvSpPr txBox="1">
            <a:spLocks noChangeArrowheads="1"/>
          </p:cNvSpPr>
          <p:nvPr/>
        </p:nvSpPr>
        <p:spPr bwMode="auto">
          <a:xfrm>
            <a:off x="762000" y="252413"/>
            <a:ext cx="8001000" cy="4619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SISTEM PENGGERA KEBAKARAN JENIS MANUAL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4F789409-D793-4537-88DB-9C573FAE52A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1371600"/>
            <a:ext cx="8915400" cy="5105400"/>
          </a:xfrm>
        </p:spPr>
        <p:txBody>
          <a:bodyPr rtlCol="0">
            <a:noAutofit/>
          </a:bodyPr>
          <a:lstStyle/>
          <a:p>
            <a:pPr marL="660400" indent="-660400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tx1"/>
              </a:buClr>
              <a:buFontTx/>
              <a:buAutoNum type="romanLcParenR"/>
              <a:defRPr/>
            </a:pPr>
            <a:r>
              <a:rPr lang="en-US" b="1" dirty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SEBELUM PEMERIKSAAN</a:t>
            </a:r>
          </a:p>
          <a:p>
            <a:pPr marL="660400" indent="-660400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b="1" dirty="0">
                <a:latin typeface="MV Boli" panose="02000500030200090000" pitchFamily="2" charset="0"/>
                <a:cs typeface="MV Boli" panose="02000500030200090000" pitchFamily="2" charset="0"/>
              </a:rPr>
              <a:t>	-	</a:t>
            </a:r>
            <a:r>
              <a:rPr lang="en-US" b="1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Borang</a:t>
            </a:r>
            <a:r>
              <a:rPr lang="en-US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b="1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permohonan</a:t>
            </a:r>
            <a:r>
              <a:rPr lang="en-US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(</a:t>
            </a:r>
            <a:r>
              <a:rPr lang="en-US" b="1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semak</a:t>
            </a:r>
            <a:r>
              <a:rPr lang="en-US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b="1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maklumat</a:t>
            </a:r>
            <a:r>
              <a:rPr lang="en-US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b="1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premis</a:t>
            </a:r>
            <a:r>
              <a:rPr lang="en-US" b="1" dirty="0" smtClean="0">
                <a:latin typeface="MV Boli" panose="02000500030200090000" pitchFamily="2" charset="0"/>
                <a:cs typeface="MV Boli" panose="02000500030200090000" pitchFamily="2" charset="0"/>
              </a:rPr>
              <a:t>)</a:t>
            </a:r>
          </a:p>
          <a:p>
            <a:pPr marL="660400" indent="-660400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b="1" dirty="0">
                <a:latin typeface="MV Boli" panose="02000500030200090000" pitchFamily="2" charset="0"/>
                <a:cs typeface="MV Boli" panose="02000500030200090000" pitchFamily="2" charset="0"/>
              </a:rPr>
              <a:t>	</a:t>
            </a:r>
            <a:r>
              <a:rPr lang="en-US" b="1" dirty="0" smtClean="0">
                <a:latin typeface="MV Boli" panose="02000500030200090000" pitchFamily="2" charset="0"/>
                <a:cs typeface="MV Boli" panose="02000500030200090000" pitchFamily="2" charset="0"/>
              </a:rPr>
              <a:t>-	</a:t>
            </a:r>
            <a:r>
              <a:rPr lang="en-US" b="1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Pendaftaran</a:t>
            </a:r>
            <a:r>
              <a:rPr lang="en-US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b="1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Buku</a:t>
            </a:r>
            <a:r>
              <a:rPr lang="en-US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b="1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Rekod</a:t>
            </a:r>
            <a:r>
              <a:rPr lang="en-US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b="1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Pelesenan</a:t>
            </a:r>
            <a:endParaRPr lang="en-US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660400" indent="-660400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b="1" dirty="0">
                <a:latin typeface="MV Boli" panose="02000500030200090000" pitchFamily="2" charset="0"/>
                <a:cs typeface="MV Boli" panose="02000500030200090000" pitchFamily="2" charset="0"/>
              </a:rPr>
              <a:t>	- </a:t>
            </a:r>
            <a:r>
              <a:rPr lang="en-US" b="1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Surat</a:t>
            </a:r>
            <a:r>
              <a:rPr lang="en-US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b="1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Temujanji</a:t>
            </a:r>
            <a:r>
              <a:rPr lang="en-US" b="1" dirty="0">
                <a:latin typeface="MV Boli" panose="02000500030200090000" pitchFamily="2" charset="0"/>
                <a:cs typeface="MV Boli" panose="02000500030200090000" pitchFamily="2" charset="0"/>
              </a:rPr>
              <a:t>	</a:t>
            </a:r>
            <a:endParaRPr lang="en-US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660400" indent="-660400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b="1" dirty="0">
                <a:latin typeface="MV Boli" panose="02000500030200090000" pitchFamily="2" charset="0"/>
                <a:cs typeface="MV Boli" panose="02000500030200090000" pitchFamily="2" charset="0"/>
              </a:rPr>
              <a:t>	</a:t>
            </a:r>
            <a:r>
              <a:rPr lang="en-US" b="1" dirty="0" smtClean="0">
                <a:latin typeface="MV Boli" panose="02000500030200090000" pitchFamily="2" charset="0"/>
                <a:cs typeface="MV Boli" panose="02000500030200090000" pitchFamily="2" charset="0"/>
              </a:rPr>
              <a:t>-	</a:t>
            </a:r>
            <a:r>
              <a:rPr lang="en-US" b="1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Borang</a:t>
            </a:r>
            <a:r>
              <a:rPr lang="en-US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b="1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kehadiran</a:t>
            </a:r>
            <a:endParaRPr lang="en-US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660400" indent="-660400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endParaRPr lang="en-US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660400" indent="-660400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tx1"/>
              </a:buClr>
              <a:buFontTx/>
              <a:buAutoNum type="romanLcParenR" startAt="2"/>
              <a:defRPr/>
            </a:pPr>
            <a:r>
              <a:rPr lang="en-US" b="1" dirty="0" smtClean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SEMASA </a:t>
            </a:r>
            <a:r>
              <a:rPr lang="en-US" b="1" dirty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PEMERIKSAAN</a:t>
            </a:r>
          </a:p>
          <a:p>
            <a:pPr marL="660400" indent="-660400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b="1" dirty="0">
                <a:latin typeface="MV Boli" panose="02000500030200090000" pitchFamily="2" charset="0"/>
                <a:cs typeface="MV Boli" panose="02000500030200090000" pitchFamily="2" charset="0"/>
              </a:rPr>
              <a:t>	-	</a:t>
            </a:r>
            <a:r>
              <a:rPr lang="en-US" b="1" dirty="0" err="1">
                <a:latin typeface="MV Boli" panose="02000500030200090000" pitchFamily="2" charset="0"/>
                <a:cs typeface="MV Boli" panose="02000500030200090000" pitchFamily="2" charset="0"/>
              </a:rPr>
              <a:t>Pemeriksaan</a:t>
            </a:r>
            <a:r>
              <a:rPr lang="en-US" b="1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b="1" dirty="0" err="1">
                <a:latin typeface="MV Boli" panose="02000500030200090000" pitchFamily="2" charset="0"/>
                <a:cs typeface="MV Boli" panose="02000500030200090000" pitchFamily="2" charset="0"/>
              </a:rPr>
              <a:t>Sistem</a:t>
            </a:r>
            <a:r>
              <a:rPr lang="en-US" b="1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b="1" dirty="0" err="1">
                <a:latin typeface="MV Boli" panose="02000500030200090000" pitchFamily="2" charset="0"/>
                <a:cs typeface="MV Boli" panose="02000500030200090000" pitchFamily="2" charset="0"/>
              </a:rPr>
              <a:t>Pasif</a:t>
            </a:r>
            <a:endParaRPr lang="en-US" b="1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660400" indent="-660400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b="1" dirty="0">
                <a:latin typeface="MV Boli" panose="02000500030200090000" pitchFamily="2" charset="0"/>
                <a:cs typeface="MV Boli" panose="02000500030200090000" pitchFamily="2" charset="0"/>
              </a:rPr>
              <a:t>	-	</a:t>
            </a:r>
            <a:r>
              <a:rPr lang="en-US" b="1" dirty="0" err="1">
                <a:latin typeface="MV Boli" panose="02000500030200090000" pitchFamily="2" charset="0"/>
                <a:cs typeface="MV Boli" panose="02000500030200090000" pitchFamily="2" charset="0"/>
              </a:rPr>
              <a:t>Pemeriksaan</a:t>
            </a:r>
            <a:r>
              <a:rPr lang="en-US" b="1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b="1" dirty="0" err="1">
                <a:latin typeface="MV Boli" panose="02000500030200090000" pitchFamily="2" charset="0"/>
                <a:cs typeface="MV Boli" panose="02000500030200090000" pitchFamily="2" charset="0"/>
              </a:rPr>
              <a:t>Sistem</a:t>
            </a:r>
            <a:r>
              <a:rPr lang="en-US" b="1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b="1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Aktif</a:t>
            </a:r>
            <a:endParaRPr lang="en-US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660400" indent="-660400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b="1" dirty="0">
                <a:latin typeface="MV Boli" panose="02000500030200090000" pitchFamily="2" charset="0"/>
                <a:cs typeface="MV Boli" panose="02000500030200090000" pitchFamily="2" charset="0"/>
              </a:rPr>
              <a:t>	</a:t>
            </a:r>
            <a:r>
              <a:rPr lang="en-US" b="1" dirty="0" smtClean="0">
                <a:latin typeface="MV Boli" panose="02000500030200090000" pitchFamily="2" charset="0"/>
                <a:cs typeface="MV Boli" panose="02000500030200090000" pitchFamily="2" charset="0"/>
              </a:rPr>
              <a:t>-	</a:t>
            </a:r>
            <a:r>
              <a:rPr lang="en-US" b="1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Borang</a:t>
            </a:r>
            <a:r>
              <a:rPr lang="en-US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b="1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Pemeriksaan</a:t>
            </a:r>
            <a:r>
              <a:rPr lang="en-US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b="1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Pelesenan</a:t>
            </a:r>
            <a:r>
              <a:rPr lang="en-US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b="1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Mengikut</a:t>
            </a:r>
            <a:r>
              <a:rPr lang="en-US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b="1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Klasifikasi</a:t>
            </a:r>
            <a:r>
              <a:rPr lang="en-US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</a:p>
          <a:p>
            <a:pPr marL="660400" indent="-660400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b="1" dirty="0" smtClean="0">
                <a:latin typeface="MV Boli" panose="02000500030200090000" pitchFamily="2" charset="0"/>
                <a:cs typeface="MV Boli" panose="02000500030200090000" pitchFamily="2" charset="0"/>
              </a:rPr>
              <a:t>	  </a:t>
            </a:r>
            <a:r>
              <a:rPr lang="en-US" b="1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Pernigaan</a:t>
            </a:r>
            <a:endParaRPr lang="en-US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660400" indent="-660400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endParaRPr lang="en-US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660400" indent="-660400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tx1"/>
              </a:buClr>
              <a:buFontTx/>
              <a:buAutoNum type="romanLcParenR" startAt="3"/>
              <a:defRPr/>
            </a:pPr>
            <a:r>
              <a:rPr lang="en-US" b="1" dirty="0" smtClean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SELEPAS </a:t>
            </a:r>
            <a:r>
              <a:rPr lang="en-US" b="1" dirty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PEMERIKSAAN</a:t>
            </a:r>
          </a:p>
          <a:p>
            <a:pPr marL="660400" indent="-660400"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b="1" dirty="0">
                <a:latin typeface="MV Boli" panose="02000500030200090000" pitchFamily="2" charset="0"/>
                <a:cs typeface="MV Boli" panose="02000500030200090000" pitchFamily="2" charset="0"/>
              </a:rPr>
              <a:t>	-	</a:t>
            </a:r>
            <a:r>
              <a:rPr lang="en-US" b="1" dirty="0" err="1">
                <a:latin typeface="MV Boli" panose="02000500030200090000" pitchFamily="2" charset="0"/>
                <a:cs typeface="MV Boli" panose="02000500030200090000" pitchFamily="2" charset="0"/>
              </a:rPr>
              <a:t>Laporan</a:t>
            </a:r>
            <a:r>
              <a:rPr lang="en-US" b="1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b="1" dirty="0" err="1">
                <a:latin typeface="MV Boli" panose="02000500030200090000" pitchFamily="2" charset="0"/>
                <a:cs typeface="MV Boli" panose="02000500030200090000" pitchFamily="2" charset="0"/>
              </a:rPr>
              <a:t>Pemeriksaan</a:t>
            </a:r>
            <a:endParaRPr lang="en-US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-36512" y="-27384"/>
            <a:ext cx="9180512" cy="10695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708025" indent="-442913"/>
            <a:r>
              <a:rPr lang="en-US" altLang="ko-KR" sz="4000" dirty="0" err="1" smtClean="0">
                <a:solidFill>
                  <a:schemeClr val="bg1"/>
                </a:solidFill>
              </a:rPr>
              <a:t>Skop</a:t>
            </a:r>
            <a:endParaRPr lang="ko-KR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71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 Box 2"/>
          <p:cNvSpPr txBox="1">
            <a:spLocks noChangeArrowheads="1"/>
          </p:cNvSpPr>
          <p:nvPr/>
        </p:nvSpPr>
        <p:spPr bwMode="auto">
          <a:xfrm>
            <a:off x="381000" y="533400"/>
            <a:ext cx="8382000" cy="466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SISTEM PENGGERA KEBAKARAN JENIS AUTOMATIK</a:t>
            </a:r>
          </a:p>
        </p:txBody>
      </p:sp>
      <p:pic>
        <p:nvPicPr>
          <p:cNvPr id="130050" name="Picture 3" descr="HD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2300" y="1295400"/>
            <a:ext cx="2819400" cy="263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0051" name="Picture 4" descr="SMOKE_DETECTOR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3962400"/>
            <a:ext cx="2743200" cy="2417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0052" name="Picture 5" descr="HEAT_DETECT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4038600"/>
            <a:ext cx="2743200" cy="2417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2"/>
          <p:cNvSpPr txBox="1">
            <a:spLocks noChangeArrowheads="1"/>
          </p:cNvSpPr>
          <p:nvPr/>
        </p:nvSpPr>
        <p:spPr bwMode="auto">
          <a:xfrm>
            <a:off x="838200" y="0"/>
            <a:ext cx="7467600" cy="8318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SISTEM SEMBURAN AIR AUTOMATIK (SPRINGKLER SYSTEM)</a:t>
            </a:r>
          </a:p>
        </p:txBody>
      </p:sp>
      <p:pic>
        <p:nvPicPr>
          <p:cNvPr id="132098" name="Picture 3" descr="SPRINGKLER_SKEMATI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2" descr="SPRINGKLER_HE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57200"/>
            <a:ext cx="2649538" cy="2073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4146" name="Picture 3" descr="spr_head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533400"/>
            <a:ext cx="2057400" cy="200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4147" name="Picture 4" descr="MVC-005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2667000"/>
            <a:ext cx="5029200" cy="3789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973.TRIM.MO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 t="27731" b="26714"/>
          <a:stretch>
            <a:fillRect/>
          </a:stretch>
        </p:blipFill>
        <p:spPr bwMode="auto">
          <a:xfrm>
            <a:off x="1219200" y="4763"/>
            <a:ext cx="6934200" cy="683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ext Box 2"/>
          <p:cNvSpPr txBox="1">
            <a:spLocks noChangeArrowheads="1"/>
          </p:cNvSpPr>
          <p:nvPr/>
        </p:nvSpPr>
        <p:spPr bwMode="auto">
          <a:xfrm>
            <a:off x="1943100" y="0"/>
            <a:ext cx="5257800" cy="466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SISTEM `WATER SPRAY</a:t>
            </a:r>
          </a:p>
        </p:txBody>
      </p:sp>
      <p:sp>
        <p:nvSpPr>
          <p:cNvPr id="137218" name="Rectangle 3"/>
          <p:cNvSpPr>
            <a:spLocks noChangeArrowheads="1"/>
          </p:cNvSpPr>
          <p:nvPr/>
        </p:nvSpPr>
        <p:spPr bwMode="auto">
          <a:xfrm>
            <a:off x="2719388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en-US"/>
          </a:p>
        </p:txBody>
      </p:sp>
      <p:pic>
        <p:nvPicPr>
          <p:cNvPr id="137219" name="Picture 4" descr="WS_MO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219200"/>
            <a:ext cx="4772025" cy="2820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7220" name="Rectangle 5"/>
          <p:cNvSpPr>
            <a:spLocks noChangeArrowheads="1"/>
          </p:cNvSpPr>
          <p:nvPr/>
        </p:nvSpPr>
        <p:spPr bwMode="auto">
          <a:xfrm>
            <a:off x="2490788" y="2295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en-US"/>
          </a:p>
        </p:txBody>
      </p:sp>
      <p:pic>
        <p:nvPicPr>
          <p:cNvPr id="137221" name="Picture 6" descr="WS_TANGK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3776663"/>
            <a:ext cx="4924425" cy="2681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ext Box 2"/>
          <p:cNvSpPr txBox="1">
            <a:spLocks noChangeArrowheads="1"/>
          </p:cNvSpPr>
          <p:nvPr/>
        </p:nvSpPr>
        <p:spPr bwMode="auto">
          <a:xfrm>
            <a:off x="800100" y="0"/>
            <a:ext cx="7543800" cy="466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SISTEM PERLINDUNGAN BUIH (FOAM SYSTEM)</a:t>
            </a:r>
          </a:p>
        </p:txBody>
      </p:sp>
      <p:sp>
        <p:nvSpPr>
          <p:cNvPr id="139266" name="Rectangle 3"/>
          <p:cNvSpPr>
            <a:spLocks noChangeArrowheads="1"/>
          </p:cNvSpPr>
          <p:nvPr/>
        </p:nvSpPr>
        <p:spPr bwMode="auto">
          <a:xfrm>
            <a:off x="2900363" y="2257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en-US"/>
          </a:p>
        </p:txBody>
      </p:sp>
      <p:pic>
        <p:nvPicPr>
          <p:cNvPr id="139267" name="Picture 4" descr="FOAMSYSTEM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2438400"/>
            <a:ext cx="4724400" cy="3311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9268" name="Rectangle 5"/>
          <p:cNvSpPr>
            <a:spLocks noChangeArrowheads="1"/>
          </p:cNvSpPr>
          <p:nvPr/>
        </p:nvSpPr>
        <p:spPr bwMode="auto">
          <a:xfrm>
            <a:off x="3295650" y="1795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en-US"/>
          </a:p>
        </p:txBody>
      </p:sp>
      <p:pic>
        <p:nvPicPr>
          <p:cNvPr id="139269" name="Picture 6" descr="FOAMPOUR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275" y="1066800"/>
            <a:ext cx="3452813" cy="441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ext Box 2"/>
          <p:cNvSpPr txBox="1">
            <a:spLocks noChangeArrowheads="1"/>
          </p:cNvSpPr>
          <p:nvPr/>
        </p:nvSpPr>
        <p:spPr bwMode="auto">
          <a:xfrm>
            <a:off x="1181100" y="0"/>
            <a:ext cx="6781800" cy="466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SISTEM PEMBUANGAN ASAP</a:t>
            </a:r>
          </a:p>
        </p:txBody>
      </p:sp>
      <p:pic>
        <p:nvPicPr>
          <p:cNvPr id="141314" name="Picture 3" descr="SMOKESPI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9144000" cy="563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 descr="EXHAUSTDUC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41325"/>
            <a:ext cx="5334000" cy="3802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362" name="Picture 3" descr="EXHAUSTF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3048000"/>
            <a:ext cx="4800600" cy="3422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ext Box 2"/>
          <p:cNvSpPr txBox="1">
            <a:spLocks noChangeArrowheads="1"/>
          </p:cNvSpPr>
          <p:nvPr/>
        </p:nvSpPr>
        <p:spPr bwMode="auto">
          <a:xfrm>
            <a:off x="1828800" y="0"/>
            <a:ext cx="5486400" cy="466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SISTEM ISITEKAN</a:t>
            </a:r>
          </a:p>
        </p:txBody>
      </p:sp>
      <p:pic>
        <p:nvPicPr>
          <p:cNvPr id="145410" name="Picture 3" descr="ISITEK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19188"/>
            <a:ext cx="9144000" cy="5357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ext Box 2"/>
          <p:cNvSpPr txBox="1">
            <a:spLocks noChangeArrowheads="1"/>
          </p:cNvSpPr>
          <p:nvPr/>
        </p:nvSpPr>
        <p:spPr bwMode="auto">
          <a:xfrm>
            <a:off x="1028700" y="0"/>
            <a:ext cx="7086600" cy="466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ALAT PEMADAM API MUDAH ALIH</a:t>
            </a:r>
          </a:p>
        </p:txBody>
      </p:sp>
      <p:pic>
        <p:nvPicPr>
          <p:cNvPr id="147458" name="Picture 3" descr="APA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863" y="3414713"/>
            <a:ext cx="2462212" cy="2978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7459" name="Rectangle 4"/>
          <p:cNvSpPr>
            <a:spLocks noChangeArrowheads="1"/>
          </p:cNvSpPr>
          <p:nvPr/>
        </p:nvSpPr>
        <p:spPr bwMode="auto">
          <a:xfrm>
            <a:off x="3057525" y="15097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en-US"/>
          </a:p>
        </p:txBody>
      </p:sp>
      <p:pic>
        <p:nvPicPr>
          <p:cNvPr id="147460" name="Picture 5" descr="guna_ap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968375"/>
            <a:ext cx="4208463" cy="533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7461" name="Picture 2"/>
          <p:cNvPicPr>
            <a:picLocks noChangeAspect="1" noChangeArrowheads="1"/>
          </p:cNvPicPr>
          <p:nvPr/>
        </p:nvPicPr>
        <p:blipFill>
          <a:blip r:embed="rId5"/>
          <a:srcRect l="16937" b="17235"/>
          <a:stretch>
            <a:fillRect/>
          </a:stretch>
        </p:blipFill>
        <p:spPr bwMode="auto">
          <a:xfrm>
            <a:off x="211138" y="1219200"/>
            <a:ext cx="429736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2" name="TextBox 3"/>
          <p:cNvSpPr txBox="1">
            <a:spLocks noChangeArrowheads="1"/>
          </p:cNvSpPr>
          <p:nvPr/>
        </p:nvSpPr>
        <p:spPr bwMode="auto">
          <a:xfrm>
            <a:off x="2727325" y="5029200"/>
            <a:ext cx="9302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8800">
                <a:solidFill>
                  <a:srgbClr val="FF0000"/>
                </a:solidFill>
                <a:latin typeface="Chalkduster" pitchFamily="66" charset="0"/>
              </a:rPr>
              <a:t>X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Sokongan</a:t>
            </a:r>
            <a:r>
              <a:rPr lang="en-US" altLang="ko-KR" dirty="0"/>
              <a:t> </a:t>
            </a:r>
            <a:r>
              <a:rPr lang="en-US" altLang="ko-KR" dirty="0" err="1"/>
              <a:t>Lesen</a:t>
            </a:r>
            <a:r>
              <a:rPr lang="en-US" altLang="ko-KR" dirty="0"/>
              <a:t> </a:t>
            </a:r>
            <a:r>
              <a:rPr lang="en-US" altLang="ko-KR" dirty="0" err="1"/>
              <a:t>Perniagaan</a:t>
            </a:r>
            <a:endParaRPr lang="ko-KR" alt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1E58FA1-629F-4DB5-A847-C24656B211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293013"/>
              </p:ext>
            </p:extLst>
          </p:nvPr>
        </p:nvGraphicFramePr>
        <p:xfrm>
          <a:off x="152400" y="1397000"/>
          <a:ext cx="8763000" cy="5302250"/>
        </p:xfrm>
        <a:graphic>
          <a:graphicData uri="http://schemas.openxmlformats.org/drawingml/2006/table">
            <a:tbl>
              <a:tblPr/>
              <a:tblGrid>
                <a:gridCol w="848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149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5756">
                <a:tc>
                  <a:txBody>
                    <a:bodyPr/>
                    <a:lstStyle/>
                    <a:p>
                      <a:r>
                        <a:rPr lang="en-JM" sz="1800" b="1" dirty="0">
                          <a:solidFill>
                            <a:schemeClr val="tx1"/>
                          </a:solidFill>
                          <a:latin typeface="MV Boli" pitchFamily="2" charset="0"/>
                          <a:cs typeface="MV Boli" pitchFamily="2" charset="0"/>
                        </a:rPr>
                        <a:t>KOD</a:t>
                      </a:r>
                    </a:p>
                  </a:txBody>
                  <a:tcPr marL="91439" marR="91439" marT="45707" marB="45707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M" sz="1800" b="1" dirty="0">
                          <a:solidFill>
                            <a:schemeClr val="tx1"/>
                          </a:solidFill>
                          <a:latin typeface="MV Boli" pitchFamily="2" charset="0"/>
                          <a:cs typeface="MV Boli" pitchFamily="2" charset="0"/>
                        </a:rPr>
                        <a:t>JENIS PERNIAGAAN</a:t>
                      </a:r>
                    </a:p>
                  </a:txBody>
                  <a:tcPr marL="91439" marR="91439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6494">
                <a:tc>
                  <a:txBody>
                    <a:bodyPr/>
                    <a:lstStyle/>
                    <a:p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1.</a:t>
                      </a:r>
                    </a:p>
                    <a:p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2.</a:t>
                      </a:r>
                    </a:p>
                    <a:p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3.</a:t>
                      </a:r>
                    </a:p>
                    <a:p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4.</a:t>
                      </a:r>
                    </a:p>
                    <a:p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5.</a:t>
                      </a:r>
                    </a:p>
                    <a:p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6.</a:t>
                      </a:r>
                    </a:p>
                    <a:p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7.</a:t>
                      </a:r>
                    </a:p>
                    <a:p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8.</a:t>
                      </a:r>
                    </a:p>
                    <a:p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9.</a:t>
                      </a:r>
                    </a:p>
                    <a:p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10.</a:t>
                      </a:r>
                    </a:p>
                    <a:p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11.</a:t>
                      </a:r>
                    </a:p>
                    <a:p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12.</a:t>
                      </a:r>
                    </a:p>
                    <a:p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13.</a:t>
                      </a:r>
                    </a:p>
                  </a:txBody>
                  <a:tcPr marL="91439" marR="91439" marT="45707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JM" sz="2400" dirty="0" err="1">
                          <a:latin typeface="MV Boli" pitchFamily="2" charset="0"/>
                          <a:cs typeface="MV Boli" pitchFamily="2" charset="0"/>
                        </a:rPr>
                        <a:t>Setoran</a:t>
                      </a:r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 / </a:t>
                      </a:r>
                      <a:r>
                        <a:rPr lang="en-JM" sz="2400" dirty="0" err="1">
                          <a:latin typeface="MV Boli" pitchFamily="2" charset="0"/>
                          <a:cs typeface="MV Boli" pitchFamily="2" charset="0"/>
                        </a:rPr>
                        <a:t>Gudang</a:t>
                      </a:r>
                      <a:endParaRPr lang="en-JM" sz="2400" dirty="0">
                        <a:latin typeface="MV Boli" pitchFamily="2" charset="0"/>
                        <a:cs typeface="MV Boli" pitchFamily="2" charset="0"/>
                      </a:endParaRPr>
                    </a:p>
                    <a:p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Taman </a:t>
                      </a:r>
                      <a:r>
                        <a:rPr lang="en-JM" sz="2400" dirty="0" err="1">
                          <a:latin typeface="MV Boli" pitchFamily="2" charset="0"/>
                          <a:cs typeface="MV Boli" pitchFamily="2" charset="0"/>
                        </a:rPr>
                        <a:t>Asuhan</a:t>
                      </a:r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 / </a:t>
                      </a:r>
                      <a:r>
                        <a:rPr lang="en-JM" sz="2400" dirty="0" err="1">
                          <a:latin typeface="MV Boli" pitchFamily="2" charset="0"/>
                          <a:cs typeface="MV Boli" pitchFamily="2" charset="0"/>
                        </a:rPr>
                        <a:t>Tadika</a:t>
                      </a:r>
                      <a:endParaRPr lang="en-JM" sz="2400" dirty="0">
                        <a:latin typeface="MV Boli" pitchFamily="2" charset="0"/>
                        <a:cs typeface="MV Boli" pitchFamily="2" charset="0"/>
                      </a:endParaRPr>
                    </a:p>
                    <a:p>
                      <a:r>
                        <a:rPr lang="en-JM" sz="2400" dirty="0" err="1">
                          <a:latin typeface="MV Boli" pitchFamily="2" charset="0"/>
                          <a:cs typeface="MV Boli" pitchFamily="2" charset="0"/>
                        </a:rPr>
                        <a:t>Klinik</a:t>
                      </a:r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 / Hospital </a:t>
                      </a:r>
                      <a:r>
                        <a:rPr lang="en-JM" sz="2400" dirty="0" err="1">
                          <a:latin typeface="MV Boli" pitchFamily="2" charset="0"/>
                          <a:cs typeface="MV Boli" pitchFamily="2" charset="0"/>
                        </a:rPr>
                        <a:t>Persendirian</a:t>
                      </a:r>
                      <a:endParaRPr lang="en-JM" sz="2400" dirty="0">
                        <a:latin typeface="MV Boli" pitchFamily="2" charset="0"/>
                        <a:cs typeface="MV Boli" pitchFamily="2" charset="0"/>
                      </a:endParaRPr>
                    </a:p>
                    <a:p>
                      <a:r>
                        <a:rPr lang="en-JM" sz="2400" dirty="0" err="1">
                          <a:latin typeface="MV Boli" pitchFamily="2" charset="0"/>
                          <a:cs typeface="MV Boli" pitchFamily="2" charset="0"/>
                        </a:rPr>
                        <a:t>Institusi</a:t>
                      </a:r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Pendidikan</a:t>
                      </a:r>
                      <a:endParaRPr lang="en-JM" sz="2400" baseline="0" dirty="0">
                        <a:latin typeface="MV Boli" pitchFamily="2" charset="0"/>
                        <a:cs typeface="MV Boli" pitchFamily="2" charset="0"/>
                      </a:endParaRPr>
                    </a:p>
                    <a:p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Institusi</a:t>
                      </a:r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Kebajikan</a:t>
                      </a:r>
                      <a:endParaRPr lang="en-JM" sz="2400" baseline="0" dirty="0">
                        <a:latin typeface="MV Boli" pitchFamily="2" charset="0"/>
                        <a:cs typeface="MV Boli" pitchFamily="2" charset="0"/>
                      </a:endParaRPr>
                    </a:p>
                    <a:p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Penyimpanan</a:t>
                      </a:r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 LPG</a:t>
                      </a:r>
                    </a:p>
                    <a:p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Cyber Cafe</a:t>
                      </a:r>
                    </a:p>
                    <a:p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Restoran</a:t>
                      </a:r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/</a:t>
                      </a:r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Kantin</a:t>
                      </a:r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/</a:t>
                      </a:r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Gerai</a:t>
                      </a:r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Makanan</a:t>
                      </a:r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/ </a:t>
                      </a:r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Kafe</a:t>
                      </a:r>
                      <a:endParaRPr lang="en-JM" sz="2400" baseline="0" dirty="0">
                        <a:latin typeface="MV Boli" pitchFamily="2" charset="0"/>
                        <a:cs typeface="MV Boli" pitchFamily="2" charset="0"/>
                      </a:endParaRPr>
                    </a:p>
                    <a:p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Salon </a:t>
                      </a:r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Rambut</a:t>
                      </a:r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 / </a:t>
                      </a:r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Persolekan</a:t>
                      </a:r>
                      <a:endParaRPr lang="en-JM" sz="2400" baseline="0" dirty="0">
                        <a:latin typeface="MV Boli" pitchFamily="2" charset="0"/>
                        <a:cs typeface="MV Boli" pitchFamily="2" charset="0"/>
                      </a:endParaRPr>
                    </a:p>
                    <a:p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Kedai</a:t>
                      </a:r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Runcit</a:t>
                      </a:r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 / </a:t>
                      </a:r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Makanan</a:t>
                      </a:r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Ringan</a:t>
                      </a:r>
                      <a:endParaRPr lang="en-JM" sz="2400" baseline="0" dirty="0">
                        <a:latin typeface="MV Boli" pitchFamily="2" charset="0"/>
                        <a:cs typeface="MV Boli" pitchFamily="2" charset="0"/>
                      </a:endParaRPr>
                    </a:p>
                    <a:p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Pusat</a:t>
                      </a:r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Hiburan</a:t>
                      </a:r>
                      <a:endParaRPr lang="en-JM" sz="2400" baseline="0" dirty="0">
                        <a:latin typeface="MV Boli" pitchFamily="2" charset="0"/>
                        <a:cs typeface="MV Boli" pitchFamily="2" charset="0"/>
                      </a:endParaRPr>
                    </a:p>
                    <a:p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Kejuruteraan</a:t>
                      </a:r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 / </a:t>
                      </a:r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Bengkel</a:t>
                      </a:r>
                      <a:endParaRPr lang="en-JM" sz="2400" baseline="0" dirty="0">
                        <a:latin typeface="MV Boli" pitchFamily="2" charset="0"/>
                        <a:cs typeface="MV Boli" pitchFamily="2" charset="0"/>
                      </a:endParaRPr>
                    </a:p>
                    <a:p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Perniagaan</a:t>
                      </a:r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Elektrik</a:t>
                      </a:r>
                      <a:endParaRPr lang="en-JM" sz="24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 marL="91439" marR="91439" marT="45707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176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2"/>
          <p:cNvSpPr txBox="1">
            <a:spLocks noChangeArrowheads="1"/>
          </p:cNvSpPr>
          <p:nvPr/>
        </p:nvSpPr>
        <p:spPr bwMode="auto">
          <a:xfrm>
            <a:off x="1066800" y="457200"/>
            <a:ext cx="7162800" cy="466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PANEL KAWALAN KEBAKARAN UTAMA</a:t>
            </a:r>
          </a:p>
        </p:txBody>
      </p:sp>
      <p:sp>
        <p:nvSpPr>
          <p:cNvPr id="149506" name="Rectangle 3"/>
          <p:cNvSpPr>
            <a:spLocks noChangeArrowheads="1"/>
          </p:cNvSpPr>
          <p:nvPr/>
        </p:nvSpPr>
        <p:spPr bwMode="auto">
          <a:xfrm>
            <a:off x="2009775" y="1547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en-US"/>
          </a:p>
        </p:txBody>
      </p:sp>
      <p:pic>
        <p:nvPicPr>
          <p:cNvPr id="149507" name="Picture 4" descr="FAP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371600"/>
            <a:ext cx="6858000" cy="5035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 descr="EPS_SKEMATI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1554" name="Text Box 3"/>
          <p:cNvSpPr txBox="1">
            <a:spLocks noChangeArrowheads="1"/>
          </p:cNvSpPr>
          <p:nvPr/>
        </p:nvSpPr>
        <p:spPr bwMode="auto">
          <a:xfrm>
            <a:off x="1143000" y="4572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51555" name="Text Box 4"/>
          <p:cNvSpPr txBox="1">
            <a:spLocks noChangeArrowheads="1"/>
          </p:cNvSpPr>
          <p:nvPr/>
        </p:nvSpPr>
        <p:spPr bwMode="auto">
          <a:xfrm>
            <a:off x="609600" y="0"/>
            <a:ext cx="7924800" cy="466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EMERGENCY POWER SUPPLY SYSTEM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2">
            <a:extLst/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52400" y="100012"/>
            <a:ext cx="9144000" cy="1371600"/>
          </a:xfrm>
          <a:prstGeom prst="rect">
            <a:avLst/>
          </a:prstGeo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altLang="en-US" sz="7800" dirty="0">
                <a:solidFill>
                  <a:srgbClr val="FF0000"/>
                </a:solidFill>
                <a:latin typeface="Coronet" pitchFamily="66" charset="0"/>
              </a:rPr>
              <a:t>……..</a:t>
            </a:r>
            <a:r>
              <a:rPr lang="en-US" altLang="en-US" sz="7800" dirty="0" err="1" smtClean="0">
                <a:solidFill>
                  <a:srgbClr val="FF0000"/>
                </a:solidFill>
                <a:latin typeface="Coronet" pitchFamily="66" charset="0"/>
              </a:rPr>
              <a:t>Realiti</a:t>
            </a:r>
            <a:r>
              <a:rPr lang="en-US" altLang="en-US" sz="7800" dirty="0" smtClean="0">
                <a:solidFill>
                  <a:srgbClr val="FF0000"/>
                </a:solidFill>
                <a:latin typeface="Coronet" pitchFamily="66" charset="0"/>
              </a:rPr>
              <a:t>    </a:t>
            </a:r>
            <a:endParaRPr lang="en-US" altLang="en-US" sz="7800" dirty="0">
              <a:solidFill>
                <a:srgbClr val="FF0000"/>
              </a:solidFill>
              <a:latin typeface="Coronet" pitchFamily="66" charset="0"/>
            </a:endParaRPr>
          </a:p>
        </p:txBody>
      </p:sp>
      <p:sp>
        <p:nvSpPr>
          <p:cNvPr id="63492" name="Line 4"/>
          <p:cNvSpPr>
            <a:spLocks noChangeShapeType="1"/>
          </p:cNvSpPr>
          <p:nvPr/>
        </p:nvSpPr>
        <p:spPr bwMode="auto">
          <a:xfrm>
            <a:off x="609600" y="1447800"/>
            <a:ext cx="8001000" cy="0"/>
          </a:xfrm>
          <a:prstGeom prst="line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MY"/>
          </a:p>
        </p:txBody>
      </p:sp>
      <p:sp>
        <p:nvSpPr>
          <p:cNvPr id="63493" name="Rectangle 4"/>
          <p:cNvSpPr>
            <a:spLocks noChangeArrowheads="1"/>
          </p:cNvSpPr>
          <p:nvPr/>
        </p:nvSpPr>
        <p:spPr bwMode="auto">
          <a:xfrm>
            <a:off x="1219200" y="1714500"/>
            <a:ext cx="61976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endParaRPr lang="en-MY" altLang="en-US" sz="2000">
              <a:latin typeface="Arial Narrow" panose="020B0606020202030204" pitchFamily="34" charset="0"/>
            </a:endParaRPr>
          </a:p>
        </p:txBody>
      </p:sp>
      <p:pic>
        <p:nvPicPr>
          <p:cNvPr id="63494" name="Picture 5" descr="DSCN66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9388"/>
            <a:ext cx="876300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Text Box 7"/>
          <p:cNvSpPr txBox="1">
            <a:spLocks noChangeArrowheads="1"/>
          </p:cNvSpPr>
          <p:nvPr/>
        </p:nvSpPr>
        <p:spPr bwMode="auto">
          <a:xfrm rot="-2060962">
            <a:off x="3257550" y="3711575"/>
            <a:ext cx="6554788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CC0000"/>
                </a:solidFill>
                <a:latin typeface="Comic Sans MS" panose="030F0702030302020204" pitchFamily="66" charset="0"/>
              </a:rPr>
              <a:t>Escape route or store?</a:t>
            </a:r>
          </a:p>
        </p:txBody>
      </p:sp>
    </p:spTree>
    <p:extLst>
      <p:ext uri="{BB962C8B-B14F-4D97-AF65-F5344CB8AC3E}">
        <p14:creationId xmlns:p14="http://schemas.microsoft.com/office/powerpoint/2010/main" val="97317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itle 4">
            <a:extLst/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6868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err="1">
                <a:solidFill>
                  <a:srgbClr val="FF0000"/>
                </a:solidFill>
              </a:rPr>
              <a:t>Senario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semasa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5126" name="Text Placeholder 7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charset="2"/>
              <a:buNone/>
              <a:defRPr/>
            </a:pPr>
            <a:endParaRPr lang="en-US" altLang="en-US"/>
          </a:p>
        </p:txBody>
      </p:sp>
      <p:graphicFrame>
        <p:nvGraphicFramePr>
          <p:cNvPr id="65540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27038" y="1285875"/>
          <a:ext cx="4021137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0" name="PaperPort Document" r:id="rId4" imgW="2459736" imgH="3122676" progId="">
                  <p:embed/>
                </p:oleObj>
              </mc:Choice>
              <mc:Fallback>
                <p:oleObj name="PaperPort Document" r:id="rId4" imgW="2459736" imgH="3122676" progId="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38" y="1285875"/>
                        <a:ext cx="4021137" cy="510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1" name="Object 2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4724400" y="2144713"/>
          <a:ext cx="4267200" cy="340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1" name="PaperPort Document" r:id="rId6" imgW="2286000" imgH="1824228" progId="">
                  <p:embed/>
                </p:oleObj>
              </mc:Choice>
              <mc:Fallback>
                <p:oleObj name="PaperPort Document" r:id="rId6" imgW="2286000" imgH="1824228" progId="">
                  <p:embed/>
                  <p:pic>
                    <p:nvPicPr>
                      <p:cNvPr id="0" name="Picture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2144713"/>
                        <a:ext cx="4267200" cy="3405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810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>
            <a:extLst/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050"/>
            <a:ext cx="9144000" cy="1371600"/>
          </a:xfrm>
          <a:prstGeom prst="rect">
            <a:avLst/>
          </a:prstGeo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altLang="en-US" sz="7800" dirty="0">
                <a:solidFill>
                  <a:srgbClr val="FF0000"/>
                </a:solidFill>
                <a:latin typeface="Coronet" pitchFamily="66" charset="0"/>
              </a:rPr>
              <a:t>……..</a:t>
            </a:r>
            <a:r>
              <a:rPr lang="en-US" altLang="en-US" sz="7800" dirty="0" err="1">
                <a:solidFill>
                  <a:srgbClr val="FF0000"/>
                </a:solidFill>
                <a:latin typeface="Coronet" pitchFamily="66" charset="0"/>
              </a:rPr>
              <a:t>Realiti</a:t>
            </a:r>
            <a:r>
              <a:rPr lang="en-US" altLang="en-US" sz="7800" dirty="0">
                <a:solidFill>
                  <a:srgbClr val="FF0000"/>
                </a:solidFill>
                <a:latin typeface="Coronet" pitchFamily="66" charset="0"/>
              </a:rPr>
              <a:t>    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1219200" y="1714500"/>
            <a:ext cx="61976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endParaRPr lang="en-MY" altLang="en-US" sz="2000">
              <a:latin typeface="Arial Narrow" panose="020B0606020202030204" pitchFamily="34" charset="0"/>
            </a:endParaRPr>
          </a:p>
        </p:txBody>
      </p:sp>
      <p:pic>
        <p:nvPicPr>
          <p:cNvPr id="67589" name="Picture 5" descr="DSCN66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657350"/>
            <a:ext cx="7899400" cy="488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 Box 6"/>
          <p:cNvSpPr txBox="1">
            <a:spLocks noChangeArrowheads="1"/>
          </p:cNvSpPr>
          <p:nvPr/>
        </p:nvSpPr>
        <p:spPr bwMode="auto">
          <a:xfrm rot="-2060962">
            <a:off x="3556000" y="3714750"/>
            <a:ext cx="6554788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CC0000"/>
                </a:solidFill>
                <a:latin typeface="Comic Sans MS" panose="030F0702030302020204" pitchFamily="66" charset="0"/>
              </a:rPr>
              <a:t>Escape route or store?</a:t>
            </a:r>
          </a:p>
        </p:txBody>
      </p:sp>
    </p:spTree>
    <p:extLst>
      <p:ext uri="{BB962C8B-B14F-4D97-AF65-F5344CB8AC3E}">
        <p14:creationId xmlns:p14="http://schemas.microsoft.com/office/powerpoint/2010/main" val="312507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bk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4343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BK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4114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1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bk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404336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bk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0"/>
            <a:ext cx="4114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24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bk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4343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bk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62000"/>
            <a:ext cx="4038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66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>
            <a:extLst/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9844" y="4762"/>
            <a:ext cx="9144000" cy="1371600"/>
          </a:xfrm>
          <a:prstGeom prst="rect">
            <a:avLst/>
          </a:prstGeo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altLang="en-US" sz="7800" dirty="0">
                <a:solidFill>
                  <a:srgbClr val="FF0000"/>
                </a:solidFill>
                <a:latin typeface="Coronet" pitchFamily="66" charset="0"/>
              </a:rPr>
              <a:t>……..</a:t>
            </a:r>
            <a:r>
              <a:rPr lang="en-US" altLang="en-US" sz="7800" dirty="0" err="1">
                <a:solidFill>
                  <a:srgbClr val="FF0000"/>
                </a:solidFill>
                <a:latin typeface="Coronet" pitchFamily="66" charset="0"/>
              </a:rPr>
              <a:t>Realiti</a:t>
            </a:r>
            <a:r>
              <a:rPr lang="en-US" altLang="en-US" sz="7800" dirty="0">
                <a:solidFill>
                  <a:srgbClr val="FF0000"/>
                </a:solidFill>
                <a:latin typeface="Coronet" pitchFamily="66" charset="0"/>
              </a:rPr>
              <a:t>    </a:t>
            </a: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1219200" y="1714500"/>
            <a:ext cx="61976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endParaRPr lang="en-MY" altLang="en-US" sz="2000">
              <a:latin typeface="Arial Narrow" panose="020B0606020202030204" pitchFamily="34" charset="0"/>
            </a:endParaRPr>
          </a:p>
        </p:txBody>
      </p:sp>
      <p:pic>
        <p:nvPicPr>
          <p:cNvPr id="75781" name="Picture 5" descr="baru 0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57350"/>
            <a:ext cx="8647113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Text Box 7"/>
          <p:cNvSpPr txBox="1">
            <a:spLocks noChangeArrowheads="1"/>
          </p:cNvSpPr>
          <p:nvPr/>
        </p:nvSpPr>
        <p:spPr bwMode="auto">
          <a:xfrm rot="-2060962">
            <a:off x="2589213" y="3486150"/>
            <a:ext cx="6554787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CC0000"/>
                </a:solidFill>
                <a:latin typeface="Comic Sans MS" panose="030F0702030302020204" pitchFamily="66" charset="0"/>
              </a:rPr>
              <a:t>Escape route or store?</a:t>
            </a:r>
          </a:p>
        </p:txBody>
      </p:sp>
    </p:spTree>
    <p:extLst>
      <p:ext uri="{BB962C8B-B14F-4D97-AF65-F5344CB8AC3E}">
        <p14:creationId xmlns:p14="http://schemas.microsoft.com/office/powerpoint/2010/main" val="427613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>
            <a:extLst/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  <a:prstGeom prst="rect">
            <a:avLst/>
          </a:prstGeo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altLang="en-US" sz="7800" dirty="0">
                <a:solidFill>
                  <a:srgbClr val="FF0000"/>
                </a:solidFill>
                <a:latin typeface="Coronet" pitchFamily="66" charset="0"/>
              </a:rPr>
              <a:t>……..</a:t>
            </a:r>
            <a:r>
              <a:rPr lang="en-US" altLang="en-US" sz="7800" dirty="0" err="1">
                <a:solidFill>
                  <a:srgbClr val="FF0000"/>
                </a:solidFill>
                <a:latin typeface="Coronet" pitchFamily="66" charset="0"/>
              </a:rPr>
              <a:t>Realiti</a:t>
            </a:r>
            <a:r>
              <a:rPr lang="en-US" altLang="en-US" sz="7800" dirty="0">
                <a:solidFill>
                  <a:srgbClr val="FF0000"/>
                </a:solidFill>
                <a:latin typeface="Coronet" pitchFamily="66" charset="0"/>
              </a:rPr>
              <a:t>    </a:t>
            </a: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1219200" y="1714500"/>
            <a:ext cx="61976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endParaRPr lang="en-MY" altLang="en-US" sz="2000">
              <a:latin typeface="Arial Narrow" panose="020B0606020202030204" pitchFamily="34" charset="0"/>
            </a:endParaRPr>
          </a:p>
        </p:txBody>
      </p:sp>
      <p:pic>
        <p:nvPicPr>
          <p:cNvPr id="77829" name="Picture 5" descr="DSCN66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71650"/>
            <a:ext cx="84582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Text Box 7"/>
          <p:cNvSpPr txBox="1">
            <a:spLocks noChangeArrowheads="1"/>
          </p:cNvSpPr>
          <p:nvPr/>
        </p:nvSpPr>
        <p:spPr bwMode="auto">
          <a:xfrm rot="-2060962">
            <a:off x="3962400" y="4057650"/>
            <a:ext cx="6554788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CC0000"/>
                </a:solidFill>
                <a:latin typeface="Comic Sans MS" panose="030F0702030302020204" pitchFamily="66" charset="0"/>
              </a:rPr>
              <a:t>Security vs safety?</a:t>
            </a:r>
          </a:p>
        </p:txBody>
      </p:sp>
    </p:spTree>
    <p:extLst>
      <p:ext uri="{BB962C8B-B14F-4D97-AF65-F5344CB8AC3E}">
        <p14:creationId xmlns:p14="http://schemas.microsoft.com/office/powerpoint/2010/main" val="199814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Sokongan</a:t>
            </a:r>
            <a:r>
              <a:rPr lang="en-US" altLang="ko-KR" dirty="0"/>
              <a:t> </a:t>
            </a:r>
            <a:r>
              <a:rPr lang="en-US" altLang="ko-KR" dirty="0" err="1"/>
              <a:t>Lesen</a:t>
            </a:r>
            <a:r>
              <a:rPr lang="en-US" altLang="ko-KR" dirty="0"/>
              <a:t> </a:t>
            </a:r>
            <a:r>
              <a:rPr lang="en-US" altLang="ko-KR" dirty="0" err="1"/>
              <a:t>Perniagaan</a:t>
            </a:r>
            <a:endParaRPr lang="ko-KR" alt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1E58FA1-629F-4DB5-A847-C24656B211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434832"/>
              </p:ext>
            </p:extLst>
          </p:nvPr>
        </p:nvGraphicFramePr>
        <p:xfrm>
          <a:off x="152400" y="1397000"/>
          <a:ext cx="8763000" cy="4480546"/>
        </p:xfrm>
        <a:graphic>
          <a:graphicData uri="http://schemas.openxmlformats.org/drawingml/2006/table">
            <a:tbl>
              <a:tblPr/>
              <a:tblGrid>
                <a:gridCol w="848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149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345">
                <a:tc>
                  <a:txBody>
                    <a:bodyPr/>
                    <a:lstStyle/>
                    <a:p>
                      <a:r>
                        <a:rPr lang="en-JM" sz="1800" b="1" dirty="0">
                          <a:solidFill>
                            <a:schemeClr val="tx1"/>
                          </a:solidFill>
                          <a:latin typeface="MV Boli" pitchFamily="2" charset="0"/>
                          <a:cs typeface="MV Boli" pitchFamily="2" charset="0"/>
                        </a:rPr>
                        <a:t>KOD</a:t>
                      </a:r>
                    </a:p>
                  </a:txBody>
                  <a:tcPr marL="91439" marR="91439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M" sz="1800" b="1" dirty="0">
                          <a:solidFill>
                            <a:schemeClr val="tx1"/>
                          </a:solidFill>
                          <a:latin typeface="MV Boli" pitchFamily="2" charset="0"/>
                          <a:cs typeface="MV Boli" pitchFamily="2" charset="0"/>
                        </a:rPr>
                        <a:t>JENIS PERNIAGAAN</a:t>
                      </a:r>
                    </a:p>
                  </a:txBody>
                  <a:tcPr marL="91439" marR="91439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1895">
                <a:tc>
                  <a:txBody>
                    <a:bodyPr/>
                    <a:lstStyle/>
                    <a:p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14.</a:t>
                      </a:r>
                    </a:p>
                    <a:p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15.</a:t>
                      </a:r>
                    </a:p>
                    <a:p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16.</a:t>
                      </a:r>
                    </a:p>
                    <a:p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17.</a:t>
                      </a:r>
                    </a:p>
                    <a:p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18.</a:t>
                      </a:r>
                    </a:p>
                    <a:p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19.</a:t>
                      </a:r>
                    </a:p>
                    <a:p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20.</a:t>
                      </a:r>
                    </a:p>
                    <a:p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21.</a:t>
                      </a:r>
                    </a:p>
                    <a:p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22.</a:t>
                      </a:r>
                    </a:p>
                    <a:p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23.</a:t>
                      </a:r>
                    </a:p>
                    <a:p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24.</a:t>
                      </a:r>
                    </a:p>
                  </a:txBody>
                  <a:tcPr marL="91445" marR="9144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Hotel / </a:t>
                      </a:r>
                      <a:r>
                        <a:rPr lang="en-JM" sz="2400" dirty="0" err="1">
                          <a:latin typeface="MV Boli" pitchFamily="2" charset="0"/>
                          <a:cs typeface="MV Boli" pitchFamily="2" charset="0"/>
                        </a:rPr>
                        <a:t>Rumah</a:t>
                      </a:r>
                      <a:r>
                        <a:rPr lang="en-JM" sz="24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2400" dirty="0" err="1">
                          <a:latin typeface="MV Boli" pitchFamily="2" charset="0"/>
                          <a:cs typeface="MV Boli" pitchFamily="2" charset="0"/>
                        </a:rPr>
                        <a:t>Tumpangan</a:t>
                      </a:r>
                      <a:endParaRPr lang="en-JM" sz="2400" dirty="0">
                        <a:latin typeface="MV Boli" pitchFamily="2" charset="0"/>
                        <a:cs typeface="MV Boli" pitchFamily="2" charset="0"/>
                      </a:endParaRPr>
                    </a:p>
                    <a:p>
                      <a:r>
                        <a:rPr lang="en-JM" sz="2400" dirty="0" err="1">
                          <a:latin typeface="MV Boli" pitchFamily="2" charset="0"/>
                          <a:cs typeface="MV Boli" pitchFamily="2" charset="0"/>
                        </a:rPr>
                        <a:t>Menjual</a:t>
                      </a:r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Kenderaan</a:t>
                      </a:r>
                      <a:endParaRPr lang="en-JM" sz="2400" baseline="0" dirty="0">
                        <a:latin typeface="MV Boli" pitchFamily="2" charset="0"/>
                        <a:cs typeface="MV Boli" pitchFamily="2" charset="0"/>
                      </a:endParaRPr>
                    </a:p>
                    <a:p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Pasaraya</a:t>
                      </a:r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 / </a:t>
                      </a:r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Pasar</a:t>
                      </a:r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 Mini</a:t>
                      </a:r>
                    </a:p>
                    <a:p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Kilang</a:t>
                      </a:r>
                      <a:endParaRPr lang="en-JM" sz="2400" baseline="0" dirty="0">
                        <a:latin typeface="MV Boli" pitchFamily="2" charset="0"/>
                        <a:cs typeface="MV Boli" pitchFamily="2" charset="0"/>
                      </a:endParaRPr>
                    </a:p>
                    <a:p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Barangan</a:t>
                      </a:r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Lusuh</a:t>
                      </a:r>
                      <a:endParaRPr lang="en-JM" sz="2400" baseline="0" dirty="0">
                        <a:latin typeface="MV Boli" pitchFamily="2" charset="0"/>
                        <a:cs typeface="MV Boli" pitchFamily="2" charset="0"/>
                      </a:endParaRPr>
                    </a:p>
                    <a:p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Perabot</a:t>
                      </a:r>
                      <a:endParaRPr lang="en-JM" sz="2400" baseline="0" dirty="0">
                        <a:latin typeface="MV Boli" pitchFamily="2" charset="0"/>
                        <a:cs typeface="MV Boli" pitchFamily="2" charset="0"/>
                      </a:endParaRPr>
                    </a:p>
                    <a:p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Penyimpanan</a:t>
                      </a:r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Minyak</a:t>
                      </a:r>
                      <a:endParaRPr lang="en-JM" sz="2400" baseline="0" dirty="0">
                        <a:latin typeface="MV Boli" pitchFamily="2" charset="0"/>
                        <a:cs typeface="MV Boli" pitchFamily="2" charset="0"/>
                      </a:endParaRPr>
                    </a:p>
                    <a:p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Panggung</a:t>
                      </a:r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wayang</a:t>
                      </a:r>
                      <a:endParaRPr lang="en-JM" sz="2400" baseline="0" dirty="0">
                        <a:latin typeface="MV Boli" pitchFamily="2" charset="0"/>
                        <a:cs typeface="MV Boli" pitchFamily="2" charset="0"/>
                      </a:endParaRPr>
                    </a:p>
                    <a:p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Bahan</a:t>
                      </a:r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- </a:t>
                      </a:r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Bahan</a:t>
                      </a:r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Bahaya</a:t>
                      </a:r>
                      <a:endParaRPr lang="en-JM" sz="2400" baseline="0" dirty="0">
                        <a:latin typeface="MV Boli" pitchFamily="2" charset="0"/>
                        <a:cs typeface="MV Boli" pitchFamily="2" charset="0"/>
                      </a:endParaRPr>
                    </a:p>
                    <a:p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Kedai</a:t>
                      </a:r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 Am/ </a:t>
                      </a:r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Perniagaan</a:t>
                      </a:r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 lain</a:t>
                      </a:r>
                    </a:p>
                    <a:p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Sewaan</a:t>
                      </a:r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Ruang</a:t>
                      </a:r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2400" baseline="0" dirty="0" err="1">
                          <a:latin typeface="MV Boli" pitchFamily="2" charset="0"/>
                          <a:cs typeface="MV Boli" pitchFamily="2" charset="0"/>
                        </a:rPr>
                        <a:t>Pejabat</a:t>
                      </a:r>
                      <a:r>
                        <a:rPr lang="en-JM" sz="2400" baseline="0" dirty="0">
                          <a:latin typeface="MV Boli" pitchFamily="2" charset="0"/>
                          <a:cs typeface="MV Boli" pitchFamily="2" charset="0"/>
                        </a:rPr>
                        <a:t> (JRP)</a:t>
                      </a:r>
                      <a:endParaRPr lang="en-JM" sz="24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 marL="91445" marR="9144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838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2">
            <a:extLst/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28575" y="14287"/>
            <a:ext cx="9163050" cy="1371600"/>
          </a:xfrm>
          <a:prstGeom prst="rect">
            <a:avLst/>
          </a:prstGeo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altLang="en-US" sz="7800" dirty="0">
                <a:solidFill>
                  <a:srgbClr val="FF0000"/>
                </a:solidFill>
                <a:latin typeface="Coronet" pitchFamily="66" charset="0"/>
              </a:rPr>
              <a:t>……..</a:t>
            </a:r>
            <a:r>
              <a:rPr lang="en-US" altLang="en-US" sz="7800" dirty="0" err="1">
                <a:solidFill>
                  <a:srgbClr val="FF0000"/>
                </a:solidFill>
                <a:latin typeface="Coronet" pitchFamily="66" charset="0"/>
              </a:rPr>
              <a:t>Realiti</a:t>
            </a:r>
            <a:r>
              <a:rPr lang="en-US" altLang="en-US" sz="7800" dirty="0">
                <a:solidFill>
                  <a:srgbClr val="FF0000"/>
                </a:solidFill>
                <a:latin typeface="Coronet" pitchFamily="66" charset="0"/>
              </a:rPr>
              <a:t>    </a:t>
            </a:r>
          </a:p>
        </p:txBody>
      </p:sp>
      <p:sp>
        <p:nvSpPr>
          <p:cNvPr id="79876" name="Line 4"/>
          <p:cNvSpPr>
            <a:spLocks noChangeShapeType="1"/>
          </p:cNvSpPr>
          <p:nvPr/>
        </p:nvSpPr>
        <p:spPr bwMode="auto">
          <a:xfrm>
            <a:off x="609600" y="1447800"/>
            <a:ext cx="8001000" cy="0"/>
          </a:xfrm>
          <a:prstGeom prst="line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MY"/>
          </a:p>
        </p:txBody>
      </p:sp>
      <p:sp>
        <p:nvSpPr>
          <p:cNvPr id="79877" name="Rectangle 4"/>
          <p:cNvSpPr>
            <a:spLocks noChangeArrowheads="1"/>
          </p:cNvSpPr>
          <p:nvPr/>
        </p:nvSpPr>
        <p:spPr bwMode="auto">
          <a:xfrm>
            <a:off x="1219200" y="1714500"/>
            <a:ext cx="61976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endParaRPr lang="en-MY" altLang="en-US" sz="2000">
              <a:latin typeface="Arial Narrow" panose="020B0606020202030204" pitchFamily="34" charset="0"/>
            </a:endParaRPr>
          </a:p>
        </p:txBody>
      </p:sp>
      <p:pic>
        <p:nvPicPr>
          <p:cNvPr id="79878" name="Picture 5" descr="baru 0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771650"/>
            <a:ext cx="80518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9" name="Text Box 6"/>
          <p:cNvSpPr txBox="1">
            <a:spLocks noChangeArrowheads="1"/>
          </p:cNvSpPr>
          <p:nvPr/>
        </p:nvSpPr>
        <p:spPr bwMode="auto">
          <a:xfrm rot="-1601492">
            <a:off x="4540250" y="3949700"/>
            <a:ext cx="46577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CC0000"/>
                </a:solidFill>
                <a:latin typeface="Arial" panose="020B0604020202020204" pitchFamily="34" charset="0"/>
              </a:rPr>
              <a:t>Ruang lega kepala sprinkler 800mm</a:t>
            </a:r>
          </a:p>
        </p:txBody>
      </p:sp>
    </p:spTree>
    <p:extLst>
      <p:ext uri="{BB962C8B-B14F-4D97-AF65-F5344CB8AC3E}">
        <p14:creationId xmlns:p14="http://schemas.microsoft.com/office/powerpoint/2010/main" val="140945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baru 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4343400"/>
            <a:ext cx="4470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Rectangle 2">
            <a:extLst/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9526"/>
            <a:ext cx="9144000" cy="1289050"/>
          </a:xfrm>
          <a:prstGeom prst="rect">
            <a:avLst/>
          </a:prstGeo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altLang="en-US" sz="7800" dirty="0">
                <a:solidFill>
                  <a:srgbClr val="FF0000"/>
                </a:solidFill>
                <a:latin typeface="Coronet" pitchFamily="66" charset="0"/>
              </a:rPr>
              <a:t>……..</a:t>
            </a:r>
            <a:r>
              <a:rPr lang="en-US" altLang="en-US" sz="7800" dirty="0" err="1">
                <a:solidFill>
                  <a:srgbClr val="FF0000"/>
                </a:solidFill>
                <a:latin typeface="Coronet" pitchFamily="66" charset="0"/>
              </a:rPr>
              <a:t>Realiti</a:t>
            </a:r>
            <a:r>
              <a:rPr lang="en-US" altLang="en-US" sz="7800" dirty="0">
                <a:solidFill>
                  <a:srgbClr val="FF0000"/>
                </a:solidFill>
                <a:latin typeface="Coronet" pitchFamily="66" charset="0"/>
              </a:rPr>
              <a:t>    </a:t>
            </a:r>
          </a:p>
        </p:txBody>
      </p:sp>
      <p:sp>
        <p:nvSpPr>
          <p:cNvPr id="81925" name="Line 4"/>
          <p:cNvSpPr>
            <a:spLocks noChangeShapeType="1"/>
          </p:cNvSpPr>
          <p:nvPr/>
        </p:nvSpPr>
        <p:spPr bwMode="auto">
          <a:xfrm>
            <a:off x="609600" y="1447800"/>
            <a:ext cx="8001000" cy="0"/>
          </a:xfrm>
          <a:prstGeom prst="line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MY"/>
          </a:p>
        </p:txBody>
      </p:sp>
      <p:sp>
        <p:nvSpPr>
          <p:cNvPr id="81926" name="Rectangle 5"/>
          <p:cNvSpPr>
            <a:spLocks noChangeArrowheads="1"/>
          </p:cNvSpPr>
          <p:nvPr/>
        </p:nvSpPr>
        <p:spPr bwMode="auto">
          <a:xfrm>
            <a:off x="1219200" y="1714500"/>
            <a:ext cx="61976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endParaRPr lang="en-MY" altLang="en-US" sz="2000">
              <a:latin typeface="Arial Narrow" panose="020B0606020202030204" pitchFamily="34" charset="0"/>
            </a:endParaRPr>
          </a:p>
        </p:txBody>
      </p:sp>
      <p:pic>
        <p:nvPicPr>
          <p:cNvPr id="81927" name="Picture 6" descr="baru 0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643063"/>
            <a:ext cx="4267200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8" name="Picture 7" descr="baru 0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438400"/>
            <a:ext cx="4368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9" name="Oval 8"/>
          <p:cNvSpPr>
            <a:spLocks noChangeArrowheads="1"/>
          </p:cNvSpPr>
          <p:nvPr/>
        </p:nvSpPr>
        <p:spPr bwMode="auto">
          <a:xfrm>
            <a:off x="3048000" y="2228850"/>
            <a:ext cx="1117600" cy="514350"/>
          </a:xfrm>
          <a:prstGeom prst="ellips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1930" name="Oval 9"/>
          <p:cNvSpPr>
            <a:spLocks noChangeArrowheads="1"/>
          </p:cNvSpPr>
          <p:nvPr/>
        </p:nvSpPr>
        <p:spPr bwMode="auto">
          <a:xfrm>
            <a:off x="3962400" y="3543300"/>
            <a:ext cx="1117600" cy="51435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1931" name="Oval 10"/>
          <p:cNvSpPr>
            <a:spLocks noChangeArrowheads="1"/>
          </p:cNvSpPr>
          <p:nvPr/>
        </p:nvSpPr>
        <p:spPr bwMode="auto">
          <a:xfrm>
            <a:off x="1930400" y="4800600"/>
            <a:ext cx="1727200" cy="62865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78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2">
            <a:extLst/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9144000" cy="1371600"/>
          </a:xfrm>
          <a:prstGeom prst="rect">
            <a:avLst/>
          </a:prstGeom>
          <a:extLst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altLang="en-US" sz="7800" dirty="0">
                <a:solidFill>
                  <a:srgbClr val="FF0000"/>
                </a:solidFill>
                <a:latin typeface="Coronet" pitchFamily="66" charset="0"/>
              </a:rPr>
              <a:t>……..</a:t>
            </a:r>
            <a:r>
              <a:rPr lang="en-US" altLang="en-US" sz="7800" dirty="0" err="1">
                <a:solidFill>
                  <a:srgbClr val="FF0000"/>
                </a:solidFill>
                <a:latin typeface="Coronet" pitchFamily="66" charset="0"/>
              </a:rPr>
              <a:t>Realiti</a:t>
            </a:r>
            <a:r>
              <a:rPr lang="en-US" altLang="en-US" sz="7800" dirty="0">
                <a:solidFill>
                  <a:srgbClr val="FF0000"/>
                </a:solidFill>
                <a:latin typeface="Coronet" pitchFamily="66" charset="0"/>
              </a:rPr>
              <a:t>    </a:t>
            </a: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1219200" y="1714500"/>
            <a:ext cx="61976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endParaRPr lang="en-MY" altLang="en-US" sz="2000">
              <a:latin typeface="Arial Narrow" panose="020B0606020202030204" pitchFamily="34" charset="0"/>
            </a:endParaRPr>
          </a:p>
        </p:txBody>
      </p:sp>
      <p:pic>
        <p:nvPicPr>
          <p:cNvPr id="83973" name="Picture 5" descr="ua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4876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6" descr="IMG_0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2667000"/>
            <a:ext cx="4470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711200" y="4181475"/>
            <a:ext cx="27178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omic Sans MS" panose="030F0702030302020204" pitchFamily="66" charset="0"/>
              </a:rPr>
              <a:t>Energy saving?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omic Sans MS" panose="030F0702030302020204" pitchFamily="66" charset="0"/>
              </a:rPr>
              <a:t>Solar power?</a:t>
            </a:r>
          </a:p>
        </p:txBody>
      </p:sp>
    </p:spTree>
    <p:extLst>
      <p:ext uri="{BB962C8B-B14F-4D97-AF65-F5344CB8AC3E}">
        <p14:creationId xmlns:p14="http://schemas.microsoft.com/office/powerpoint/2010/main" val="141821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:\gambar kesalahan\IMG_06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67200"/>
            <a:ext cx="413543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3" descr="H:\gambar kesalahan\IMG_06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76400"/>
            <a:ext cx="413543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4" descr="H:\gambar kesalahan\IMG_106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3810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/>
          </p:cNvPr>
          <p:cNvSpPr txBox="1">
            <a:spLocks noChangeArrowheads="1"/>
          </p:cNvSpPr>
          <p:nvPr/>
        </p:nvSpPr>
        <p:spPr bwMode="auto">
          <a:xfrm>
            <a:off x="609600" y="0"/>
            <a:ext cx="853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800" kern="0" dirty="0">
                <a:solidFill>
                  <a:srgbClr val="FF0000"/>
                </a:solidFill>
                <a:latin typeface="Coronet" pitchFamily="66" charset="0"/>
                <a:ea typeface="+mj-ea"/>
                <a:cs typeface="+mj-cs"/>
              </a:rPr>
              <a:t>……..</a:t>
            </a:r>
            <a:r>
              <a:rPr lang="en-US" sz="7800" kern="0" dirty="0" err="1">
                <a:solidFill>
                  <a:srgbClr val="FF0000"/>
                </a:solidFill>
                <a:latin typeface="Coronet" pitchFamily="66" charset="0"/>
                <a:ea typeface="+mj-ea"/>
                <a:cs typeface="+mj-cs"/>
              </a:rPr>
              <a:t>Realiti</a:t>
            </a:r>
            <a:r>
              <a:rPr lang="en-US" sz="7800" kern="0" dirty="0">
                <a:solidFill>
                  <a:srgbClr val="FF0000"/>
                </a:solidFill>
                <a:latin typeface="Coronet" pitchFamily="66" charset="0"/>
                <a:ea typeface="+mj-ea"/>
                <a:cs typeface="+mj-cs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81913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:\gambar kesalahan\IMG_13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4038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3" descr="H:\gambar kesalahan\IMG_13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4191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4" descr="H:\gambar kesalahan\IMG_00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191000"/>
            <a:ext cx="5105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/>
          </p:cNvPr>
          <p:cNvSpPr txBox="1">
            <a:spLocks noChangeArrowheads="1"/>
          </p:cNvSpPr>
          <p:nvPr/>
        </p:nvSpPr>
        <p:spPr bwMode="auto">
          <a:xfrm>
            <a:off x="-914400" y="0"/>
            <a:ext cx="10058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800" kern="0" dirty="0">
                <a:solidFill>
                  <a:srgbClr val="FF0000"/>
                </a:solidFill>
                <a:latin typeface="Coronet" pitchFamily="66" charset="0"/>
                <a:ea typeface="+mj-ea"/>
                <a:cs typeface="+mj-cs"/>
              </a:rPr>
              <a:t>……..</a:t>
            </a:r>
            <a:r>
              <a:rPr lang="en-US" sz="7800" kern="0" dirty="0" err="1">
                <a:solidFill>
                  <a:srgbClr val="FF0000"/>
                </a:solidFill>
                <a:latin typeface="Coronet" pitchFamily="66" charset="0"/>
                <a:ea typeface="+mj-ea"/>
                <a:cs typeface="+mj-cs"/>
              </a:rPr>
              <a:t>Realiti</a:t>
            </a:r>
            <a:r>
              <a:rPr lang="en-US" sz="7800" kern="0" dirty="0">
                <a:solidFill>
                  <a:srgbClr val="FF0000"/>
                </a:solidFill>
                <a:latin typeface="Coronet" pitchFamily="66" charset="0"/>
                <a:ea typeface="+mj-ea"/>
                <a:cs typeface="+mj-cs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11139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2">
            <a:extLst/>
          </p:cNvPr>
          <p:cNvSpPr>
            <a:spLocks noGrp="1"/>
          </p:cNvSpPr>
          <p:nvPr>
            <p:ph type="title"/>
          </p:nvPr>
        </p:nvSpPr>
        <p:spPr>
          <a:xfrm>
            <a:off x="815975" y="0"/>
            <a:ext cx="8334375" cy="838200"/>
          </a:xfrm>
        </p:spPr>
        <p:txBody>
          <a:bodyPr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5400" dirty="0">
                <a:solidFill>
                  <a:srgbClr val="FF0000"/>
                </a:solidFill>
                <a:latin typeface="Coronet" pitchFamily="66" charset="0"/>
              </a:rPr>
              <a:t>……..</a:t>
            </a:r>
            <a:r>
              <a:rPr lang="en-US" sz="5400" dirty="0" err="1">
                <a:solidFill>
                  <a:srgbClr val="FF0000"/>
                </a:solidFill>
                <a:latin typeface="Coronet" pitchFamily="66" charset="0"/>
              </a:rPr>
              <a:t>Realiti</a:t>
            </a:r>
            <a:r>
              <a:rPr lang="en-US" sz="5400" dirty="0">
                <a:solidFill>
                  <a:srgbClr val="FF0000"/>
                </a:solidFill>
                <a:latin typeface="Coronet" pitchFamily="66" charset="0"/>
              </a:rPr>
              <a:t>……</a:t>
            </a:r>
            <a:endParaRPr lang="en-MY" sz="5400" dirty="0">
              <a:solidFill>
                <a:srgbClr val="FF0000"/>
              </a:solidFill>
            </a:endParaRPr>
          </a:p>
        </p:txBody>
      </p:sp>
      <p:pic>
        <p:nvPicPr>
          <p:cNvPr id="90115" name="Content Placeholder 5" descr="B:\GAMBAR16.jpg"/>
          <p:cNvPicPr>
            <a:picLocks noGrp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838200"/>
            <a:ext cx="2819400" cy="4572000"/>
          </a:xfrm>
        </p:spPr>
      </p:pic>
      <p:pic>
        <p:nvPicPr>
          <p:cNvPr id="90116" name="Content Placeholder 6"/>
          <p:cNvPicPr>
            <a:picLocks noGrp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9550" y="1600200"/>
            <a:ext cx="2755900" cy="4525963"/>
          </a:xfrm>
        </p:spPr>
      </p:pic>
      <p:pic>
        <p:nvPicPr>
          <p:cNvPr id="9011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97000"/>
            <a:ext cx="259080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10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3"/>
          <p:cNvSpPr>
            <a:spLocks noGrp="1"/>
          </p:cNvSpPr>
          <p:nvPr>
            <p:ph type="subTitle" idx="1"/>
          </p:nvPr>
        </p:nvSpPr>
        <p:spPr>
          <a:xfrm>
            <a:off x="304800" y="1143000"/>
            <a:ext cx="8839200" cy="5715000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marL="73025" algn="just">
              <a:defRPr/>
            </a:pPr>
            <a:endParaRPr lang="en-JM" altLang="en-US" sz="3200" b="1" dirty="0" smtClean="0"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  <a:p>
            <a:pPr marL="73025" algn="just">
              <a:defRPr/>
            </a:pP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1.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Bagi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premis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yang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mematuhi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keperluan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keselamatan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kebakaran</a:t>
            </a:r>
            <a:endParaRPr lang="en-JM" altLang="en-US" sz="8800" dirty="0" smtClean="0"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  <a:p>
            <a:pPr marL="73025" algn="just">
              <a:defRPr/>
            </a:pP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sepenuhnya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,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surat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sokongan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pelesenan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hendaklah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dikeluarkan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</a:p>
          <a:p>
            <a:pPr marL="73025" algn="just">
              <a:defRPr/>
            </a:pP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dalam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masa </a:t>
            </a:r>
            <a:r>
              <a:rPr lang="en-JM" altLang="en-US" sz="8800" b="1" dirty="0" smtClean="0">
                <a:solidFill>
                  <a:srgbClr val="FF0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7 HARI </a:t>
            </a:r>
            <a:r>
              <a:rPr lang="en-JM" altLang="en-US" sz="8800" b="1" dirty="0" err="1" smtClean="0">
                <a:solidFill>
                  <a:srgbClr val="FF0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bekerja</a:t>
            </a:r>
            <a:r>
              <a:rPr lang="en-JM" altLang="en-US" sz="8800" b="1" dirty="0" smtClean="0">
                <a:solidFill>
                  <a:srgbClr val="FF0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bermula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dari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tarikh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permohonan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di </a:t>
            </a:r>
          </a:p>
          <a:p>
            <a:pPr marL="73025" algn="just">
              <a:defRPr/>
            </a:pP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terima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sehingga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surat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solidFill>
                  <a:srgbClr val="99FF33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  <a:hlinkClick r:id="rId3" action="ppaction://hlinkfile"/>
              </a:rPr>
              <a:t>sokong</a:t>
            </a:r>
            <a:r>
              <a:rPr lang="en-JM" altLang="en-US" sz="8800" dirty="0" smtClean="0">
                <a:solidFill>
                  <a:srgbClr val="99FF33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/</a:t>
            </a:r>
            <a:r>
              <a:rPr lang="en-JM" altLang="en-US" sz="8800" dirty="0" err="1" smtClean="0">
                <a:solidFill>
                  <a:srgbClr val="99FF33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  <a:hlinkClick r:id="rId4" action="ppaction://hlinkfile"/>
              </a:rPr>
              <a:t>tidak</a:t>
            </a:r>
            <a:r>
              <a:rPr lang="en-JM" altLang="en-US" sz="8800" dirty="0" smtClean="0">
                <a:solidFill>
                  <a:srgbClr val="99FF33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  <a:hlinkClick r:id="rId4" action="ppaction://hlinkfile"/>
              </a:rPr>
              <a:t> </a:t>
            </a:r>
            <a:r>
              <a:rPr lang="en-JM" altLang="en-US" sz="8800" dirty="0" err="1" smtClean="0">
                <a:solidFill>
                  <a:srgbClr val="99FF33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  <a:hlinkClick r:id="rId4" action="ppaction://hlinkfile"/>
              </a:rPr>
              <a:t>sokong</a:t>
            </a:r>
            <a:r>
              <a:rPr lang="en-JM" altLang="en-US" sz="8800" dirty="0" smtClean="0">
                <a:solidFill>
                  <a:srgbClr val="99FF33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  <a:hlinkClick r:id="rId4" action="ppaction://hlinkfile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ditandatangani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.</a:t>
            </a:r>
          </a:p>
          <a:p>
            <a:pPr marL="73025" algn="just">
              <a:defRPr/>
            </a:pPr>
            <a:endParaRPr lang="en-JM" altLang="en-US" sz="8800" dirty="0" smtClean="0"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  <a:p>
            <a:pPr marL="73025" algn="just">
              <a:defRPr/>
            </a:pPr>
            <a:r>
              <a:rPr lang="en-JM" altLang="en-US" sz="8800" b="1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2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.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Bagi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premis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yang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tidak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mematuhi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keperluan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keselamatan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</a:p>
          <a:p>
            <a:pPr marL="73025" algn="just">
              <a:defRPr/>
            </a:pP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kebakaran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,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surat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TIDAK SOKONG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hendaklah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dikeluarkan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</a:p>
          <a:p>
            <a:pPr marL="73025" algn="just">
              <a:defRPr/>
            </a:pP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dengan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dilampirkan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bersama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keperluan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tambahan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dan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PKK </a:t>
            </a:r>
          </a:p>
          <a:p>
            <a:pPr marL="73025" algn="just">
              <a:defRPr/>
            </a:pPr>
            <a:r>
              <a:rPr lang="en-JM" altLang="en-US" sz="8800" b="1" dirty="0" smtClean="0">
                <a:solidFill>
                  <a:srgbClr val="FFC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(</a:t>
            </a:r>
            <a:r>
              <a:rPr lang="en-JM" altLang="en-US" sz="8800" b="1" dirty="0" err="1" smtClean="0">
                <a:solidFill>
                  <a:srgbClr val="FFC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Surat</a:t>
            </a:r>
            <a:r>
              <a:rPr lang="en-JM" altLang="en-US" sz="8800" b="1" dirty="0" smtClean="0">
                <a:solidFill>
                  <a:srgbClr val="FFC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b="1" dirty="0" err="1" smtClean="0">
                <a:solidFill>
                  <a:srgbClr val="FFC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sokongan</a:t>
            </a:r>
            <a:r>
              <a:rPr lang="en-JM" altLang="en-US" sz="8800" b="1" dirty="0" smtClean="0">
                <a:solidFill>
                  <a:srgbClr val="FFC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b="1" dirty="0" err="1" smtClean="0">
                <a:solidFill>
                  <a:srgbClr val="FFC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bersyarat</a:t>
            </a:r>
            <a:r>
              <a:rPr lang="en-JM" altLang="en-US" sz="8800" b="1" dirty="0" smtClean="0">
                <a:solidFill>
                  <a:srgbClr val="FFC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b="1" dirty="0" err="1" smtClean="0">
                <a:solidFill>
                  <a:srgbClr val="FFC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tidak</a:t>
            </a:r>
            <a:r>
              <a:rPr lang="en-JM" altLang="en-US" sz="8800" b="1" dirty="0" smtClean="0">
                <a:solidFill>
                  <a:srgbClr val="FFC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b="1" dirty="0" err="1" smtClean="0">
                <a:solidFill>
                  <a:srgbClr val="FFC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dibenarkan</a:t>
            </a:r>
            <a:r>
              <a:rPr lang="en-JM" altLang="en-US" sz="8800" b="1" dirty="0" smtClean="0">
                <a:solidFill>
                  <a:srgbClr val="FFC0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)</a:t>
            </a:r>
          </a:p>
          <a:p>
            <a:pPr marL="73025" algn="just">
              <a:defRPr/>
            </a:pPr>
            <a:endParaRPr lang="en-JM" altLang="en-US" sz="8800" b="1" dirty="0" smtClean="0"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  <a:p>
            <a:pPr marL="73025" algn="just">
              <a:defRPr/>
            </a:pPr>
            <a:r>
              <a:rPr lang="en-JM" altLang="en-US" sz="8800" b="1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3.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Surat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sokongan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pelesenan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hendaklah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dicetak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pada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kertas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</a:p>
          <a:p>
            <a:pPr marL="73025" algn="just">
              <a:defRPr/>
            </a:pP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yang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berwarna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b="1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Merah</a:t>
            </a:r>
            <a:r>
              <a:rPr lang="en-JM" altLang="en-US" sz="8800" b="1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b="1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Jambu</a:t>
            </a:r>
            <a:endParaRPr lang="en-JM" altLang="en-US" sz="8800" b="1" dirty="0" smtClean="0"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  <a:p>
            <a:pPr marL="73025" algn="just">
              <a:defRPr/>
            </a:pPr>
            <a:endParaRPr lang="en-JM" altLang="en-US" sz="8800" b="1" dirty="0" smtClean="0"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  <a:p>
            <a:pPr marL="73025" algn="just">
              <a:defRPr/>
            </a:pPr>
            <a:r>
              <a:rPr lang="en-JM" altLang="en-US" sz="8800" b="1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4.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Semua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surat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Sokong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/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Tidak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Sokong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hendaklah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dialamatkan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</a:p>
          <a:p>
            <a:pPr marL="73025" algn="just">
              <a:defRPr/>
            </a:pP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kepada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agensi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pengeluar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lesen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dan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salinan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kepada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  </a:t>
            </a:r>
            <a:r>
              <a:rPr lang="en-JM" altLang="en-US" sz="8800" dirty="0" err="1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pemohon</a:t>
            </a:r>
            <a:r>
              <a:rPr lang="en-JM" altLang="en-US" sz="8800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.</a:t>
            </a:r>
            <a:endParaRPr lang="en-JM" altLang="en-US" sz="8800" dirty="0"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-36512" y="-27384"/>
            <a:ext cx="9180512" cy="10695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708025" indent="-442913"/>
            <a:r>
              <a:rPr lang="fi-FI" altLang="ko-KR" sz="4000" dirty="0" smtClean="0">
                <a:solidFill>
                  <a:schemeClr val="bg1"/>
                </a:solidFill>
              </a:rPr>
              <a:t>Selepas Pemeriksaan</a:t>
            </a:r>
            <a:endParaRPr lang="fi-FI" altLang="ko-K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21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 descr="https://encrypted-tbn1.gstatic.com/images?q=tbn:ANd9GcQGp5tr0EJICPMy48-2bhv_746VCjOkFNR1jXi9UwXwRNlTMrI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95300"/>
            <a:ext cx="4013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9" descr="https://encrypted-tbn2.gstatic.com/images?q=tbn:ANd9GcSAuY_5Q5TEqOeAtppe6Te3KkaICT4eJaX4ZFqilASR1K9svOJ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"/>
            <a:ext cx="3886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46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9" descr="http://www.advicefromsuperdad.com/wp-content/uploads/2013/03/Thank-you-post-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 Diagonal Corner Rectangle 1">
            <a:extLst/>
          </p:cNvPr>
          <p:cNvSpPr/>
          <p:nvPr/>
        </p:nvSpPr>
        <p:spPr>
          <a:xfrm rot="853123">
            <a:off x="3349497" y="3722109"/>
            <a:ext cx="1739640" cy="1314524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Plain">
              <a:avLst/>
            </a:prstTxWarp>
          </a:bodyPr>
          <a:lstStyle/>
          <a:p>
            <a:pPr algn="ctr" defTabSz="914400">
              <a:defRPr/>
            </a:pPr>
            <a:r>
              <a:rPr lang="en-MY" b="1" dirty="0" err="1">
                <a:ln w="0"/>
                <a:solidFill>
                  <a:prstClr val="black"/>
                </a:solidFill>
                <a:latin typeface="Comic Sans MS" panose="030F0702030302020204" pitchFamily="66" charset="0"/>
              </a:rPr>
              <a:t>Terima</a:t>
            </a:r>
            <a:r>
              <a:rPr lang="en-MY" b="1" dirty="0">
                <a:ln w="0"/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MY" b="1" dirty="0" err="1">
                <a:ln w="0"/>
                <a:solidFill>
                  <a:prstClr val="black"/>
                </a:solidFill>
                <a:latin typeface="Comic Sans MS" panose="030F0702030302020204" pitchFamily="66" charset="0"/>
              </a:rPr>
              <a:t>kasih</a:t>
            </a:r>
            <a:endParaRPr lang="en-MY" b="1" dirty="0">
              <a:ln w="0"/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73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Slide Number Placeholder 2">
            <a:extLst>
              <a:ext uri="{FF2B5EF4-FFF2-40B4-BE49-F238E27FC236}">
                <a16:creationId xmlns:a16="http://schemas.microsoft.com/office/drawing/2014/main" id="{14A5111C-92FD-43E5-A149-1AE185907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C5A840E-07B3-4607-8600-4F6CC43C3EA0}" type="slidenum">
              <a:rPr lang="en-MY" altLang="en-US">
                <a:solidFill>
                  <a:srgbClr val="045C75"/>
                </a:solidFill>
                <a:latin typeface="Arial" charset="0"/>
                <a:cs typeface="Arial" charset="0"/>
              </a:rPr>
              <a:pPr/>
              <a:t>8</a:t>
            </a:fld>
            <a:endParaRPr lang="en-MY" altLang="en-US">
              <a:solidFill>
                <a:srgbClr val="045C75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F53154-3BE7-414B-96AA-78C9444AA047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020930"/>
          <a:ext cx="8534400" cy="5791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1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7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3201">
                <a:tc>
                  <a:txBody>
                    <a:bodyPr/>
                    <a:lstStyle/>
                    <a:p>
                      <a:pPr algn="ctr"/>
                      <a:r>
                        <a:rPr lang="en-JM" sz="1800" baseline="0" dirty="0" err="1">
                          <a:solidFill>
                            <a:schemeClr val="tx1"/>
                          </a:solidFill>
                          <a:latin typeface="MV Boli" pitchFamily="2" charset="0"/>
                          <a:cs typeface="MV Boli" pitchFamily="2" charset="0"/>
                        </a:rPr>
                        <a:t>Bil</a:t>
                      </a:r>
                      <a:endParaRPr lang="en-JM" sz="1800" baseline="0" dirty="0">
                        <a:solidFill>
                          <a:schemeClr val="tx1"/>
                        </a:solidFill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M" sz="1800" baseline="0" dirty="0" err="1">
                          <a:solidFill>
                            <a:schemeClr val="tx1"/>
                          </a:solidFill>
                          <a:latin typeface="MV Boli" pitchFamily="2" charset="0"/>
                          <a:cs typeface="MV Boli" pitchFamily="2" charset="0"/>
                        </a:rPr>
                        <a:t>Agensi</a:t>
                      </a:r>
                      <a:r>
                        <a:rPr lang="en-JM" sz="1800" baseline="0" dirty="0">
                          <a:solidFill>
                            <a:schemeClr val="tx1"/>
                          </a:solidFill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800" baseline="0" dirty="0" err="1">
                          <a:solidFill>
                            <a:schemeClr val="tx1"/>
                          </a:solidFill>
                          <a:latin typeface="MV Boli" pitchFamily="2" charset="0"/>
                          <a:cs typeface="MV Boli" pitchFamily="2" charset="0"/>
                        </a:rPr>
                        <a:t>Pengeluar</a:t>
                      </a:r>
                      <a:r>
                        <a:rPr lang="en-JM" sz="1800" baseline="0" dirty="0">
                          <a:solidFill>
                            <a:schemeClr val="tx1"/>
                          </a:solidFill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800" baseline="0" dirty="0" err="1">
                          <a:solidFill>
                            <a:schemeClr val="tx1"/>
                          </a:solidFill>
                          <a:latin typeface="MV Boli" pitchFamily="2" charset="0"/>
                          <a:cs typeface="MV Boli" pitchFamily="2" charset="0"/>
                        </a:rPr>
                        <a:t>Lesen</a:t>
                      </a:r>
                      <a:endParaRPr lang="en-JM" sz="1800" baseline="0" dirty="0">
                        <a:solidFill>
                          <a:schemeClr val="tx1"/>
                        </a:solidFill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M" sz="1800" baseline="0" dirty="0" err="1">
                          <a:solidFill>
                            <a:schemeClr val="tx1"/>
                          </a:solidFill>
                          <a:latin typeface="MV Boli" pitchFamily="2" charset="0"/>
                          <a:cs typeface="MV Boli" pitchFamily="2" charset="0"/>
                        </a:rPr>
                        <a:t>Kategori</a:t>
                      </a:r>
                      <a:r>
                        <a:rPr lang="en-JM" sz="1800" baseline="0" dirty="0">
                          <a:solidFill>
                            <a:schemeClr val="tx1"/>
                          </a:solidFill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800" baseline="0" dirty="0" err="1">
                          <a:solidFill>
                            <a:schemeClr val="tx1"/>
                          </a:solidFill>
                          <a:latin typeface="MV Boli" pitchFamily="2" charset="0"/>
                          <a:cs typeface="MV Boli" pitchFamily="2" charset="0"/>
                        </a:rPr>
                        <a:t>Premis</a:t>
                      </a:r>
                      <a:endParaRPr lang="en-JM" sz="1800" baseline="0" dirty="0">
                        <a:solidFill>
                          <a:schemeClr val="tx1"/>
                        </a:solidFill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201">
                <a:tc>
                  <a:txBody>
                    <a:bodyPr/>
                    <a:lstStyle/>
                    <a:p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1.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Pihak</a:t>
                      </a:r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Berkuasa</a:t>
                      </a:r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Tempatan</a:t>
                      </a:r>
                      <a:endParaRPr lang="en-JM" sz="16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Semua</a:t>
                      </a:r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jenis</a:t>
                      </a:r>
                      <a:r>
                        <a:rPr lang="en-JM" sz="16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600" baseline="0" dirty="0" err="1">
                          <a:latin typeface="MV Boli" pitchFamily="2" charset="0"/>
                          <a:cs typeface="MV Boli" pitchFamily="2" charset="0"/>
                        </a:rPr>
                        <a:t>premis</a:t>
                      </a:r>
                      <a:r>
                        <a:rPr lang="en-JM" sz="16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600" baseline="0" dirty="0" err="1">
                          <a:latin typeface="MV Boli" pitchFamily="2" charset="0"/>
                          <a:cs typeface="MV Boli" pitchFamily="2" charset="0"/>
                        </a:rPr>
                        <a:t>perniagaan</a:t>
                      </a:r>
                      <a:endParaRPr lang="en-JM" sz="16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201">
                <a:tc>
                  <a:txBody>
                    <a:bodyPr/>
                    <a:lstStyle/>
                    <a:p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2.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Jabatan</a:t>
                      </a:r>
                      <a:r>
                        <a:rPr lang="en-JM" sz="16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600" baseline="0" dirty="0" err="1">
                          <a:latin typeface="MV Boli" pitchFamily="2" charset="0"/>
                          <a:cs typeface="MV Boli" pitchFamily="2" charset="0"/>
                        </a:rPr>
                        <a:t>Pendidikan</a:t>
                      </a:r>
                      <a:endParaRPr lang="en-JM" sz="1600" baseline="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Institusi</a:t>
                      </a:r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pengajian</a:t>
                      </a:r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/</a:t>
                      </a:r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tuisyen</a:t>
                      </a:r>
                      <a:endParaRPr lang="en-JM" sz="16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201">
                <a:tc>
                  <a:txBody>
                    <a:bodyPr/>
                    <a:lstStyle/>
                    <a:p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3.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Jabatan</a:t>
                      </a:r>
                      <a:r>
                        <a:rPr lang="en-JM" sz="16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600" baseline="0" dirty="0" err="1">
                          <a:latin typeface="MV Boli" pitchFamily="2" charset="0"/>
                          <a:cs typeface="MV Boli" pitchFamily="2" charset="0"/>
                        </a:rPr>
                        <a:t>Kebajikan</a:t>
                      </a:r>
                      <a:r>
                        <a:rPr lang="en-JM" sz="16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600" baseline="0" dirty="0" err="1">
                          <a:latin typeface="MV Boli" pitchFamily="2" charset="0"/>
                          <a:cs typeface="MV Boli" pitchFamily="2" charset="0"/>
                        </a:rPr>
                        <a:t>Masyarakat</a:t>
                      </a:r>
                      <a:endParaRPr lang="en-JM" sz="16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Taska</a:t>
                      </a:r>
                      <a:endParaRPr lang="en-JM" sz="16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201">
                <a:tc>
                  <a:txBody>
                    <a:bodyPr/>
                    <a:lstStyle/>
                    <a:p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4.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Polis </a:t>
                      </a:r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Diraja</a:t>
                      </a:r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 Malaysia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Bahan</a:t>
                      </a:r>
                      <a:r>
                        <a:rPr lang="en-JM" sz="16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600" baseline="0" dirty="0" err="1">
                          <a:latin typeface="MV Boli" pitchFamily="2" charset="0"/>
                          <a:cs typeface="MV Boli" pitchFamily="2" charset="0"/>
                        </a:rPr>
                        <a:t>Letupan</a:t>
                      </a:r>
                      <a:r>
                        <a:rPr lang="en-JM" sz="1600" baseline="0" dirty="0">
                          <a:latin typeface="MV Boli" pitchFamily="2" charset="0"/>
                          <a:cs typeface="MV Boli" pitchFamily="2" charset="0"/>
                        </a:rPr>
                        <a:t> / </a:t>
                      </a:r>
                      <a:r>
                        <a:rPr lang="en-JM" sz="1600" baseline="0" dirty="0" err="1">
                          <a:latin typeface="MV Boli" pitchFamily="2" charset="0"/>
                          <a:cs typeface="MV Boli" pitchFamily="2" charset="0"/>
                        </a:rPr>
                        <a:t>Barang</a:t>
                      </a:r>
                      <a:r>
                        <a:rPr lang="en-JM" sz="16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600" baseline="0" dirty="0" err="1">
                          <a:latin typeface="MV Boli" pitchFamily="2" charset="0"/>
                          <a:cs typeface="MV Boli" pitchFamily="2" charset="0"/>
                        </a:rPr>
                        <a:t>lusuh</a:t>
                      </a:r>
                      <a:endParaRPr lang="en-JM" sz="1600" baseline="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886">
                <a:tc>
                  <a:txBody>
                    <a:bodyPr/>
                    <a:lstStyle/>
                    <a:p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5.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KPDNKK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Gas Petroleum </a:t>
                      </a:r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Cecair</a:t>
                      </a:r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/</a:t>
                      </a:r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minyak</a:t>
                      </a:r>
                      <a:r>
                        <a:rPr lang="en-JM" sz="16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600" baseline="0" dirty="0" err="1">
                          <a:latin typeface="MV Boli" pitchFamily="2" charset="0"/>
                          <a:cs typeface="MV Boli" pitchFamily="2" charset="0"/>
                        </a:rPr>
                        <a:t>tanah</a:t>
                      </a:r>
                      <a:r>
                        <a:rPr lang="en-JM" sz="1600" baseline="0" dirty="0" smtClean="0">
                          <a:latin typeface="MV Boli" pitchFamily="2" charset="0"/>
                          <a:cs typeface="MV Boli" pitchFamily="2" charset="0"/>
                        </a:rPr>
                        <a:t>/</a:t>
                      </a:r>
                    </a:p>
                    <a:p>
                      <a:pPr algn="ctr"/>
                      <a:r>
                        <a:rPr lang="en-JM" sz="1600" baseline="0" dirty="0" smtClean="0">
                          <a:latin typeface="MV Boli" pitchFamily="2" charset="0"/>
                          <a:cs typeface="MV Boli" pitchFamily="2" charset="0"/>
                        </a:rPr>
                        <a:t>petrol/diesel/</a:t>
                      </a:r>
                      <a:r>
                        <a:rPr lang="en-JM" sz="1600" baseline="0" dirty="0" err="1" smtClean="0">
                          <a:latin typeface="MV Boli" pitchFamily="2" charset="0"/>
                          <a:cs typeface="MV Boli" pitchFamily="2" charset="0"/>
                        </a:rPr>
                        <a:t>minyak</a:t>
                      </a:r>
                      <a:r>
                        <a:rPr lang="en-JM" sz="1600" baseline="0" dirty="0" smtClean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600" baseline="0" dirty="0" err="1">
                          <a:latin typeface="MV Boli" pitchFamily="2" charset="0"/>
                          <a:cs typeface="MV Boli" pitchFamily="2" charset="0"/>
                        </a:rPr>
                        <a:t>pelincir</a:t>
                      </a:r>
                      <a:endParaRPr lang="en-JM" sz="16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1886">
                <a:tc>
                  <a:txBody>
                    <a:bodyPr/>
                    <a:lstStyle/>
                    <a:p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6.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Lembaga</a:t>
                      </a:r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Pemasaran</a:t>
                      </a:r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 &amp; </a:t>
                      </a:r>
                      <a:endParaRPr lang="en-JM" sz="1600" dirty="0" smtClean="0">
                        <a:latin typeface="MV Boli" pitchFamily="2" charset="0"/>
                        <a:cs typeface="MV Boli" pitchFamily="2" charset="0"/>
                      </a:endParaRPr>
                    </a:p>
                    <a:p>
                      <a:r>
                        <a:rPr lang="en-JM" sz="1600" dirty="0" err="1" smtClean="0">
                          <a:latin typeface="MV Boli" pitchFamily="2" charset="0"/>
                          <a:cs typeface="MV Boli" pitchFamily="2" charset="0"/>
                        </a:rPr>
                        <a:t>Pelesenan</a:t>
                      </a:r>
                      <a:r>
                        <a:rPr lang="en-JM" sz="1600" baseline="0" dirty="0" smtClean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600" baseline="0" dirty="0" err="1">
                          <a:latin typeface="MV Boli" pitchFamily="2" charset="0"/>
                          <a:cs typeface="MV Boli" pitchFamily="2" charset="0"/>
                        </a:rPr>
                        <a:t>Getah</a:t>
                      </a:r>
                      <a:r>
                        <a:rPr lang="en-JM" sz="1600" baseline="0" dirty="0">
                          <a:latin typeface="MV Boli" pitchFamily="2" charset="0"/>
                          <a:cs typeface="MV Boli" pitchFamily="2" charset="0"/>
                        </a:rPr>
                        <a:t> Malaysia</a:t>
                      </a:r>
                      <a:endParaRPr lang="en-JM" sz="16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Setor</a:t>
                      </a:r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Penyimpanan</a:t>
                      </a:r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Getah</a:t>
                      </a:r>
                      <a:endParaRPr lang="en-JM" sz="16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201">
                <a:tc>
                  <a:txBody>
                    <a:bodyPr/>
                    <a:lstStyle/>
                    <a:p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7.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Kementerian</a:t>
                      </a:r>
                      <a:r>
                        <a:rPr lang="en-JM" sz="16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600" baseline="0" dirty="0" err="1">
                          <a:latin typeface="MV Boli" pitchFamily="2" charset="0"/>
                          <a:cs typeface="MV Boli" pitchFamily="2" charset="0"/>
                        </a:rPr>
                        <a:t>Kesihatan</a:t>
                      </a:r>
                      <a:endParaRPr lang="en-JM" sz="16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Hospital/</a:t>
                      </a:r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Klinik</a:t>
                      </a:r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swasta</a:t>
                      </a:r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/</a:t>
                      </a:r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Klinik</a:t>
                      </a:r>
                      <a:r>
                        <a:rPr lang="en-JM" sz="1600" baseline="0" dirty="0">
                          <a:latin typeface="MV Boli" pitchFamily="2" charset="0"/>
                          <a:cs typeface="MV Boli" pitchFamily="2" charset="0"/>
                        </a:rPr>
                        <a:t> 1Malaysia</a:t>
                      </a:r>
                      <a:endParaRPr lang="en-JM" sz="16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201">
                <a:tc>
                  <a:txBody>
                    <a:bodyPr/>
                    <a:lstStyle/>
                    <a:p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8.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Jabatan</a:t>
                      </a:r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Kastam</a:t>
                      </a:r>
                      <a:endParaRPr lang="en-JM" sz="16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Gudang</a:t>
                      </a:r>
                      <a:endParaRPr lang="en-JM" sz="16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201">
                <a:tc>
                  <a:txBody>
                    <a:bodyPr/>
                    <a:lstStyle/>
                    <a:p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9.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Jabatan</a:t>
                      </a:r>
                      <a:r>
                        <a:rPr lang="en-JM" sz="16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600" baseline="0" dirty="0" err="1">
                          <a:latin typeface="MV Boli" pitchFamily="2" charset="0"/>
                          <a:cs typeface="MV Boli" pitchFamily="2" charset="0"/>
                        </a:rPr>
                        <a:t>Pertanian</a:t>
                      </a:r>
                      <a:endParaRPr lang="en-JM" sz="16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Setor</a:t>
                      </a:r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Racun</a:t>
                      </a:r>
                      <a:endParaRPr lang="en-JM" sz="16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3201">
                <a:tc>
                  <a:txBody>
                    <a:bodyPr/>
                    <a:lstStyle/>
                    <a:p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10.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JPNIN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Tabika</a:t>
                      </a:r>
                      <a:endParaRPr lang="en-JM" sz="16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201">
                <a:tc>
                  <a:txBody>
                    <a:bodyPr/>
                    <a:lstStyle/>
                    <a:p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11.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Jabatan</a:t>
                      </a:r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 Agama Islam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Taski</a:t>
                      </a:r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 /</a:t>
                      </a:r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Sekolah</a:t>
                      </a:r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 agama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201">
                <a:tc>
                  <a:txBody>
                    <a:bodyPr/>
                    <a:lstStyle/>
                    <a:p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12.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Pejabat</a:t>
                      </a:r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 Daerah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Hiburan</a:t>
                      </a:r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, arak, </a:t>
                      </a:r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emas</a:t>
                      </a:r>
                      <a:endParaRPr lang="en-JM" sz="16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201">
                <a:tc>
                  <a:txBody>
                    <a:bodyPr/>
                    <a:lstStyle/>
                    <a:p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13.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Lembaga</a:t>
                      </a:r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Pelesenan</a:t>
                      </a:r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 Arak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Menjual</a:t>
                      </a:r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 Arak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71886">
                <a:tc>
                  <a:txBody>
                    <a:bodyPr/>
                    <a:lstStyle/>
                    <a:p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14.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Jawatankuasa</a:t>
                      </a:r>
                      <a:r>
                        <a:rPr lang="en-JM" sz="16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600" baseline="0" dirty="0" err="1">
                          <a:latin typeface="MV Boli" pitchFamily="2" charset="0"/>
                          <a:cs typeface="MV Boli" pitchFamily="2" charset="0"/>
                        </a:rPr>
                        <a:t>Ruang</a:t>
                      </a:r>
                      <a:r>
                        <a:rPr lang="en-JM" sz="16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600" baseline="0" dirty="0" err="1">
                          <a:latin typeface="MV Boli" pitchFamily="2" charset="0"/>
                          <a:cs typeface="MV Boli" pitchFamily="2" charset="0"/>
                        </a:rPr>
                        <a:t>Pejabat</a:t>
                      </a:r>
                      <a:r>
                        <a:rPr lang="en-JM" sz="1600" baseline="0" dirty="0">
                          <a:latin typeface="MV Boli" pitchFamily="2" charset="0"/>
                          <a:cs typeface="MV Boli" pitchFamily="2" charset="0"/>
                        </a:rPr>
                        <a:t> (JRP) </a:t>
                      </a:r>
                      <a:endParaRPr lang="en-JM" sz="1600" baseline="0" dirty="0" smtClean="0">
                        <a:latin typeface="MV Boli" pitchFamily="2" charset="0"/>
                        <a:cs typeface="MV Boli" pitchFamily="2" charset="0"/>
                      </a:endParaRPr>
                    </a:p>
                    <a:p>
                      <a:r>
                        <a:rPr lang="en-JM" sz="1600" baseline="0" dirty="0" err="1" smtClean="0">
                          <a:latin typeface="MV Boli" pitchFamily="2" charset="0"/>
                          <a:cs typeface="MV Boli" pitchFamily="2" charset="0"/>
                        </a:rPr>
                        <a:t>Bhg</a:t>
                      </a:r>
                      <a:r>
                        <a:rPr lang="en-JM" sz="1600" baseline="0" dirty="0">
                          <a:latin typeface="MV Boli" pitchFamily="2" charset="0"/>
                          <a:cs typeface="MV Boli" pitchFamily="2" charset="0"/>
                        </a:rPr>
                        <a:t>. </a:t>
                      </a:r>
                      <a:r>
                        <a:rPr lang="en-JM" sz="1600" baseline="0" dirty="0" err="1">
                          <a:latin typeface="MV Boli" pitchFamily="2" charset="0"/>
                          <a:cs typeface="MV Boli" pitchFamily="2" charset="0"/>
                        </a:rPr>
                        <a:t>Pengurusan</a:t>
                      </a:r>
                      <a:r>
                        <a:rPr lang="en-JM" sz="1600" baseline="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600" baseline="0" dirty="0" err="1">
                          <a:latin typeface="MV Boli" pitchFamily="2" charset="0"/>
                          <a:cs typeface="MV Boli" pitchFamily="2" charset="0"/>
                        </a:rPr>
                        <a:t>Hartanah</a:t>
                      </a:r>
                      <a:r>
                        <a:rPr lang="en-JM" sz="1600" baseline="0" dirty="0">
                          <a:latin typeface="MV Boli" pitchFamily="2" charset="0"/>
                          <a:cs typeface="MV Boli" pitchFamily="2" charset="0"/>
                        </a:rPr>
                        <a:t>, JPM</a:t>
                      </a:r>
                      <a:endParaRPr lang="en-JM" sz="16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Sewaan</a:t>
                      </a:r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Ruang</a:t>
                      </a:r>
                      <a:r>
                        <a:rPr lang="en-JM" sz="1600" dirty="0">
                          <a:latin typeface="MV Boli" pitchFamily="2" charset="0"/>
                          <a:cs typeface="MV Boli" pitchFamily="2" charset="0"/>
                        </a:rPr>
                        <a:t> </a:t>
                      </a:r>
                      <a:r>
                        <a:rPr lang="en-JM" sz="1600" dirty="0" err="1">
                          <a:latin typeface="MV Boli" pitchFamily="2" charset="0"/>
                          <a:cs typeface="MV Boli" pitchFamily="2" charset="0"/>
                        </a:rPr>
                        <a:t>Pejabat</a:t>
                      </a:r>
                      <a:endParaRPr lang="en-JM" sz="1600" dirty="0">
                        <a:latin typeface="MV Boli" pitchFamily="2" charset="0"/>
                        <a:cs typeface="MV Boli" pitchFamily="2" charset="0"/>
                      </a:endParaRP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8" name="Title 3"/>
          <p:cNvSpPr txBox="1">
            <a:spLocks/>
          </p:cNvSpPr>
          <p:nvPr/>
        </p:nvSpPr>
        <p:spPr>
          <a:xfrm>
            <a:off x="-36512" y="0"/>
            <a:ext cx="9180512" cy="838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708025" indent="-442913"/>
            <a:r>
              <a:rPr lang="en-US" altLang="ko-KR" sz="4000" dirty="0" err="1" smtClean="0">
                <a:solidFill>
                  <a:schemeClr val="bg1"/>
                </a:solidFill>
              </a:rPr>
              <a:t>Senarai</a:t>
            </a:r>
            <a:r>
              <a:rPr lang="en-US" altLang="ko-KR" sz="4000" dirty="0" smtClean="0">
                <a:solidFill>
                  <a:schemeClr val="bg1"/>
                </a:solidFill>
              </a:rPr>
              <a:t> </a:t>
            </a:r>
            <a:r>
              <a:rPr lang="en-US" altLang="ko-KR" sz="4000" dirty="0" err="1" smtClean="0">
                <a:solidFill>
                  <a:schemeClr val="bg1"/>
                </a:solidFill>
              </a:rPr>
              <a:t>Agensi</a:t>
            </a:r>
            <a:r>
              <a:rPr lang="en-US" altLang="ko-KR" sz="4000" dirty="0" smtClean="0">
                <a:solidFill>
                  <a:schemeClr val="bg1"/>
                </a:solidFill>
              </a:rPr>
              <a:t> </a:t>
            </a:r>
            <a:r>
              <a:rPr lang="en-US" altLang="ko-KR" sz="4000" dirty="0" err="1" smtClean="0">
                <a:solidFill>
                  <a:schemeClr val="bg1"/>
                </a:solidFill>
              </a:rPr>
              <a:t>Pengeluar</a:t>
            </a:r>
            <a:r>
              <a:rPr lang="en-US" altLang="ko-KR" sz="4000" dirty="0" smtClean="0">
                <a:solidFill>
                  <a:schemeClr val="bg1"/>
                </a:solidFill>
              </a:rPr>
              <a:t> </a:t>
            </a:r>
            <a:r>
              <a:rPr lang="en-US" altLang="ko-KR" sz="4000" dirty="0" err="1" smtClean="0">
                <a:solidFill>
                  <a:schemeClr val="bg1"/>
                </a:solidFill>
              </a:rPr>
              <a:t>Lesen</a:t>
            </a:r>
            <a:endParaRPr lang="ko-KR" alt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3"/>
          <p:cNvSpPr>
            <a:spLocks noGrp="1"/>
          </p:cNvSpPr>
          <p:nvPr>
            <p:ph type="subTitle" idx="1"/>
          </p:nvPr>
        </p:nvSpPr>
        <p:spPr>
          <a:xfrm>
            <a:off x="323528" y="1373832"/>
            <a:ext cx="8280920" cy="4431432"/>
          </a:xfrm>
        </p:spPr>
        <p:txBody>
          <a:bodyPr/>
          <a:lstStyle/>
          <a:p>
            <a:pPr marL="660400" indent="-660400" eaLnBrk="1" hangingPunct="1">
              <a:lnSpc>
                <a:spcPct val="80000"/>
              </a:lnSpc>
            </a:pPr>
            <a:endParaRPr lang="en-US" altLang="en-US" b="1" u="sng" dirty="0" smtClean="0">
              <a:latin typeface="Footlight MT Light" panose="0204060206030A020304" pitchFamily="18" charset="0"/>
            </a:endParaRPr>
          </a:p>
          <a:p>
            <a:pPr marL="660400" indent="-660400" eaLnBrk="1" hangingPunct="1">
              <a:lnSpc>
                <a:spcPct val="80000"/>
              </a:lnSpc>
              <a:buFont typeface="+mj-lt"/>
              <a:buAutoNum type="romanLcPeriod"/>
            </a:pPr>
            <a:r>
              <a:rPr lang="en-US" altLang="en-US" sz="2400" b="1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  <a:hlinkClick r:id="rId3" action="ppaction://hlinkfile"/>
              </a:rPr>
              <a:t>UNDANG-UNDANG KECIL BANGUNAN SERAGAM 1984 </a:t>
            </a:r>
            <a:r>
              <a:rPr lang="en-US" altLang="en-US" sz="2400" b="1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/ </a:t>
            </a:r>
            <a:r>
              <a:rPr lang="en-US" altLang="en-US" sz="2400" b="1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  <a:hlinkClick r:id="rId4" action="ppaction://hlinkfile"/>
              </a:rPr>
              <a:t>SARAWAK BUILDING ORDINANCE 1994</a:t>
            </a:r>
            <a:endParaRPr lang="en-US" altLang="en-US" sz="2400" b="1" dirty="0" smtClean="0"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  <a:p>
            <a:pPr marL="660400" indent="-660400" eaLnBrk="1" hangingPunct="1">
              <a:lnSpc>
                <a:spcPct val="80000"/>
              </a:lnSpc>
              <a:buFont typeface="+mj-lt"/>
              <a:buAutoNum type="romanLcPeriod"/>
            </a:pPr>
            <a:endParaRPr lang="en-US" altLang="en-US" sz="2400" b="1" dirty="0" smtClean="0"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  <a:p>
            <a:pPr marL="660400" indent="-660400" eaLnBrk="1" hangingPunct="1">
              <a:lnSpc>
                <a:spcPct val="80000"/>
              </a:lnSpc>
              <a:buFont typeface="+mj-lt"/>
              <a:buAutoNum type="romanLcPeriod"/>
            </a:pPr>
            <a:r>
              <a:rPr lang="en-US" altLang="en-US" sz="2400" b="1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  <a:hlinkClick r:id="rId5" action="ppaction://hlinkpres?slideindex=1&amp;slidetitle="/>
              </a:rPr>
              <a:t>PIAWAIAN-PIAWAIAN YANG DIBENARKAN DAN </a:t>
            </a:r>
            <a:endParaRPr lang="en-US" altLang="en-US" sz="2400" b="1" dirty="0"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  <a:hlinkClick r:id="rId5" action="ppaction://hlinkpres?slideindex=1&amp;slidetitle="/>
            </a:endParaRPr>
          </a:p>
          <a:p>
            <a:pPr defTabSz="635000" eaLnBrk="1" hangingPunct="1">
              <a:lnSpc>
                <a:spcPct val="80000"/>
              </a:lnSpc>
            </a:pPr>
            <a:r>
              <a:rPr lang="en-US" altLang="en-US" sz="2400" b="1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  <a:hlinkClick r:id="rId5" action="ppaction://hlinkpres?slideindex=1&amp;slidetitle="/>
              </a:rPr>
              <a:t>DITERIMA PAKAI OLEH KETUA PENGARAH</a:t>
            </a:r>
            <a:endParaRPr lang="en-US" altLang="en-US" sz="2400" b="1" dirty="0" smtClean="0"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  <a:p>
            <a:pPr marL="660400" indent="-660400" eaLnBrk="1" hangingPunct="1">
              <a:lnSpc>
                <a:spcPct val="80000"/>
              </a:lnSpc>
              <a:buFont typeface="+mj-lt"/>
              <a:buAutoNum type="romanLcPeriod"/>
            </a:pPr>
            <a:endParaRPr lang="en-US" altLang="en-US" sz="2400" b="1" dirty="0" smtClean="0"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  <a:p>
            <a:pPr marL="660400" indent="-660400" eaLnBrk="1" hangingPunct="1">
              <a:lnSpc>
                <a:spcPct val="80000"/>
              </a:lnSpc>
              <a:buFont typeface="+mj-lt"/>
              <a:buAutoNum type="romanLcPeriod" startAt="3"/>
            </a:pPr>
            <a:r>
              <a:rPr lang="en-US" altLang="en-US" sz="2400" b="1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GARIS PANDUAN YANG DITETAPKAN OLEH BKK IBU PEJABAT</a:t>
            </a:r>
          </a:p>
          <a:p>
            <a:pPr marL="660400" indent="-660400" eaLnBrk="1" hangingPunct="1">
              <a:lnSpc>
                <a:spcPct val="80000"/>
              </a:lnSpc>
              <a:buFont typeface="+mj-lt"/>
              <a:buAutoNum type="romanLcPeriod" startAt="3"/>
            </a:pPr>
            <a:endParaRPr lang="en-US" altLang="en-US" sz="2400" b="1" dirty="0" smtClean="0"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  <a:p>
            <a:pPr marL="660400" indent="-660400" eaLnBrk="1" hangingPunct="1">
              <a:lnSpc>
                <a:spcPct val="80000"/>
              </a:lnSpc>
              <a:buFont typeface="+mj-lt"/>
              <a:buAutoNum type="romanLcPeriod" startAt="3"/>
            </a:pPr>
            <a:r>
              <a:rPr lang="en-US" altLang="en-US" sz="2400" b="1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MANA-MANA PERATURAN YANG DIBUAT DI </a:t>
            </a:r>
          </a:p>
          <a:p>
            <a:pPr defTabSz="635000" eaLnBrk="1" hangingPunct="1">
              <a:lnSpc>
                <a:spcPct val="80000"/>
              </a:lnSpc>
            </a:pPr>
            <a:r>
              <a:rPr lang="en-US" altLang="en-US" sz="2400" b="1" dirty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	</a:t>
            </a:r>
            <a:r>
              <a:rPr lang="en-US" altLang="en-US" sz="2400" b="1" dirty="0" smtClean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BAWAH SEKSYEN 62(1) AKTA 341.</a:t>
            </a: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-36512" y="-27384"/>
            <a:ext cx="9180512" cy="10695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708025" indent="-442913"/>
            <a:r>
              <a:rPr lang="fi-FI" altLang="ko-KR" sz="3200" dirty="0" smtClean="0">
                <a:solidFill>
                  <a:schemeClr val="bg1"/>
                </a:solidFill>
              </a:rPr>
              <a:t>Panduan Untuk</a:t>
            </a:r>
          </a:p>
          <a:p>
            <a:pPr marL="708025" indent="-442913"/>
            <a:r>
              <a:rPr lang="fi-FI" altLang="ko-KR" sz="3200" dirty="0" smtClean="0">
                <a:solidFill>
                  <a:schemeClr val="bg1"/>
                </a:solidFill>
              </a:rPr>
              <a:t>Menjalankan Pemeriksaan Premis</a:t>
            </a:r>
            <a:endParaRPr lang="fi-FI" altLang="ko-K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21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1647</TotalTime>
  <Words>1573</Words>
  <Application>Microsoft Office PowerPoint</Application>
  <PresentationFormat>On-screen Show (4:3)</PresentationFormat>
  <Paragraphs>691</Paragraphs>
  <Slides>78</Slides>
  <Notes>65</Notes>
  <HiddenSlides>0</HiddenSlides>
  <MMClips>1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98" baseType="lpstr">
      <vt:lpstr>Malgun Gothic</vt:lpstr>
      <vt:lpstr>SimSun</vt:lpstr>
      <vt:lpstr>Arial</vt:lpstr>
      <vt:lpstr>Arial Black</vt:lpstr>
      <vt:lpstr>Arial Narrow</vt:lpstr>
      <vt:lpstr>Bahnschrift</vt:lpstr>
      <vt:lpstr>Calibri</vt:lpstr>
      <vt:lpstr>Chalkduster</vt:lpstr>
      <vt:lpstr>Comic Sans MS</vt:lpstr>
      <vt:lpstr>Coronet</vt:lpstr>
      <vt:lpstr>Footlight MT Light</vt:lpstr>
      <vt:lpstr>Microsoft Yi Baiti</vt:lpstr>
      <vt:lpstr>MV Boli</vt:lpstr>
      <vt:lpstr>Times New Roman</vt:lpstr>
      <vt:lpstr>Verdana</vt:lpstr>
      <vt:lpstr>Wingdings</vt:lpstr>
      <vt:lpstr>Wingdings 2</vt:lpstr>
      <vt:lpstr>Office Theme</vt:lpstr>
      <vt:lpstr>Custom Design</vt:lpstr>
      <vt:lpstr>PaperPort Document</vt:lpstr>
      <vt:lpstr>PowerPoint Presentation</vt:lpstr>
      <vt:lpstr>Sokongan Lesen Perniagaan</vt:lpstr>
      <vt:lpstr>Sokongan Lesen Perniagaan</vt:lpstr>
      <vt:lpstr>PowerPoint Presentation</vt:lpstr>
      <vt:lpstr>PowerPoint Presentation</vt:lpstr>
      <vt:lpstr>Sokongan Lesen Perniagaan</vt:lpstr>
      <vt:lpstr>Sokongan Lesen Perniagaan</vt:lpstr>
      <vt:lpstr>PowerPoint Presentation</vt:lpstr>
      <vt:lpstr>PowerPoint Presentation</vt:lpstr>
      <vt:lpstr>PowerPoint Presentation</vt:lpstr>
      <vt:lpstr>PROSES PERMOHONAN PELESENAN</vt:lpstr>
      <vt:lpstr>PROSES PELESENAN</vt:lpstr>
      <vt:lpstr>PowerPoint Presentation</vt:lpstr>
      <vt:lpstr>SURAT PENETAPAN TARIKH PEMERIKSAAN</vt:lpstr>
      <vt:lpstr>CAP PENETAPAN TEMUJANJI MELALUI TELEFON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CONTOH  PERUNTUKAN DALAM UBBL BERKAITAN KEMUDAHAN UNTUK  MELEPASKAN DIRI</vt:lpstr>
      <vt:lpstr>CONTOH  PERUNTUKAN DALAM UBBL BERKAITAN KEMUDAHAN UNTUK MELEPASKAN DIRI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……..Realiti    </vt:lpstr>
      <vt:lpstr>Senario semasa</vt:lpstr>
      <vt:lpstr>……..Realiti    </vt:lpstr>
      <vt:lpstr>PowerPoint Presentation</vt:lpstr>
      <vt:lpstr>PowerPoint Presentation</vt:lpstr>
      <vt:lpstr>PowerPoint Presentation</vt:lpstr>
      <vt:lpstr>……..Realiti    </vt:lpstr>
      <vt:lpstr>……..Realiti    </vt:lpstr>
      <vt:lpstr>……..Realiti    </vt:lpstr>
      <vt:lpstr>……..Realiti    </vt:lpstr>
      <vt:lpstr>……..Realiti    </vt:lpstr>
      <vt:lpstr>PowerPoint Presentation</vt:lpstr>
      <vt:lpstr>PowerPoint Presentation</vt:lpstr>
      <vt:lpstr>……..Realiti……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BOMBA-090</cp:lastModifiedBy>
  <cp:revision>91</cp:revision>
  <dcterms:created xsi:type="dcterms:W3CDTF">2014-04-01T16:35:38Z</dcterms:created>
  <dcterms:modified xsi:type="dcterms:W3CDTF">2024-01-02T07:20:25Z</dcterms:modified>
</cp:coreProperties>
</file>