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57" r:id="rId4"/>
    <p:sldId id="265" r:id="rId5"/>
    <p:sldId id="258" r:id="rId6"/>
    <p:sldId id="266" r:id="rId7"/>
    <p:sldId id="259" r:id="rId8"/>
    <p:sldId id="260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22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81106-9036-405E-A045-A3539E2E1646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0630-7B8F-4B9B-88F8-A2A463D1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8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primary key</a:t>
            </a:r>
            <a:r>
              <a:rPr lang="en-US" dirty="0"/>
              <a:t> is a unique identifier for a record within a database table.</a:t>
            </a:r>
          </a:p>
          <a:p>
            <a:r>
              <a:rPr lang="en-US" dirty="0"/>
              <a:t>It ensures that each record can be uniquely identified, which prevents duplicate entries.</a:t>
            </a:r>
          </a:p>
          <a:p>
            <a:r>
              <a:rPr lang="en-US" b="1" dirty="0"/>
              <a:t>Uniqueness</a:t>
            </a:r>
            <a:r>
              <a:rPr lang="en-US" dirty="0"/>
              <a:t>: Every value in a primary key column must be unique. No two rows in the table can have the same primary key value.</a:t>
            </a:r>
          </a:p>
          <a:p>
            <a:r>
              <a:rPr lang="en-US" b="1" dirty="0"/>
              <a:t>Non-null</a:t>
            </a:r>
            <a:r>
              <a:rPr lang="en-US" dirty="0"/>
              <a:t>: A primary key value cannot be null. Every record must have a valid primary key value.</a:t>
            </a:r>
          </a:p>
          <a:p>
            <a:r>
              <a:rPr lang="en-US" b="1" dirty="0"/>
              <a:t>Immutable</a:t>
            </a:r>
            <a:r>
              <a:rPr lang="en-US" dirty="0"/>
              <a:t>: Once assigned, the primary key should never change. This ensures the integrity of relationships between tables in a relational database.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0630-7B8F-4B9B-88F8-A2A463D151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8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22-Dec-25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DATA STRUCTURES &amp; KEY CONCEPTS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Primary keys, normalization, structured vs unstructured data lists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FILE FORMATS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Text Files: .txt, .csv</a:t>
            </a:r>
          </a:p>
          <a:p>
            <a:pPr marL="0" indent="0">
              <a:buNone/>
            </a:pPr>
            <a:r>
              <a:rPr dirty="0"/>
              <a:t>• Image Files: .jpg, .</a:t>
            </a:r>
            <a:r>
              <a:rPr dirty="0" err="1"/>
              <a:t>png</a:t>
            </a:r>
            <a:endParaRPr dirty="0"/>
          </a:p>
          <a:p>
            <a:pPr marL="0" indent="0">
              <a:buNone/>
            </a:pPr>
            <a:r>
              <a:rPr dirty="0"/>
              <a:t>• Audio/Video Files: .mp3, .mp4</a:t>
            </a:r>
          </a:p>
          <a:p>
            <a:pPr marL="0" indent="0">
              <a:buNone/>
            </a:pPr>
            <a:r>
              <a:rPr dirty="0"/>
              <a:t>• Document Files: .pdf, .docx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2F252-6C60-47E3-B1CE-C1112F676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10" y="3200082"/>
            <a:ext cx="5074920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MARKUP LANGUAGES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HTML: Hypertext Markup Language</a:t>
            </a:r>
          </a:p>
          <a:p>
            <a:r>
              <a:rPr dirty="0"/>
              <a:t>XML: Extensible Markup Language</a:t>
            </a:r>
          </a:p>
          <a:p>
            <a:r>
              <a:rPr dirty="0"/>
              <a:t>Markdown: Lightweight markup for formatting text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0683-4BB7-4E98-BCA2-7851153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A1067-97D9-43FD-909C-9B8AE1644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48" y="400050"/>
            <a:ext cx="8709422" cy="5806282"/>
          </a:xfrm>
        </p:spPr>
      </p:pic>
    </p:spTree>
    <p:extLst>
      <p:ext uri="{BB962C8B-B14F-4D97-AF65-F5344CB8AC3E}">
        <p14:creationId xmlns:p14="http://schemas.microsoft.com/office/powerpoint/2010/main" val="320854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PRIMARY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Uniquely identifies each record in a table.</a:t>
            </a:r>
          </a:p>
          <a:p>
            <a:r>
              <a:rPr dirty="0"/>
              <a:t>Cannot have NULL values.</a:t>
            </a:r>
          </a:p>
          <a:p>
            <a:r>
              <a:rPr dirty="0"/>
              <a:t>Used to establish relationships between tables.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EEC8-EDA3-4982-BCB5-CF00F29B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PRIMARY KEY</a:t>
            </a:r>
          </a:p>
        </p:txBody>
      </p:sp>
      <p:pic>
        <p:nvPicPr>
          <p:cNvPr id="4" name="PrimaryKey">
            <a:hlinkClick r:id="" action="ppaction://media"/>
            <a:extLst>
              <a:ext uri="{FF2B5EF4-FFF2-40B4-BE49-F238E27FC236}">
                <a16:creationId xmlns:a16="http://schemas.microsoft.com/office/drawing/2014/main" id="{AB79778D-2F65-4FAE-B51F-7F3AE12CDC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967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NORMALIZATION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Process of organizing data to reduce redundancy.</a:t>
            </a:r>
          </a:p>
          <a:p>
            <a:r>
              <a:rPr dirty="0"/>
              <a:t>Aims to split large tables into smaller ones.</a:t>
            </a:r>
          </a:p>
          <a:p>
            <a:r>
              <a:rPr dirty="0"/>
              <a:t>Ensures data integrity and prevents anomalies.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7B07-4593-4210-B6F4-73A07EBF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DEMO: NORMALIZATION</a:t>
            </a:r>
          </a:p>
        </p:txBody>
      </p:sp>
      <p:pic>
        <p:nvPicPr>
          <p:cNvPr id="4" name="Normalization">
            <a:hlinkClick r:id="" action="ppaction://media"/>
            <a:extLst>
              <a:ext uri="{FF2B5EF4-FFF2-40B4-BE49-F238E27FC236}">
                <a16:creationId xmlns:a16="http://schemas.microsoft.com/office/drawing/2014/main" id="{44BE9354-BF3A-401E-8683-B4C47360EC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54848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STRUCTURED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Data that is organized in rows and columns.</a:t>
            </a:r>
          </a:p>
          <a:p>
            <a:pPr marL="0" indent="0">
              <a:buNone/>
            </a:pPr>
            <a:r>
              <a:rPr dirty="0"/>
              <a:t>• Easily searchable in relational databases.</a:t>
            </a:r>
          </a:p>
          <a:p>
            <a:pPr marL="0" indent="0">
              <a:buNone/>
            </a:pPr>
            <a:r>
              <a:rPr dirty="0"/>
              <a:t>• Examples: spreadsheets, SQL databases.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UNSTRUCTURED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Data not organized in rows or columns.</a:t>
            </a:r>
          </a:p>
          <a:p>
            <a:pPr marL="0" indent="0">
              <a:buNone/>
            </a:pPr>
            <a:r>
              <a:rPr dirty="0"/>
              <a:t>• Difficult to search or analyze.</a:t>
            </a:r>
          </a:p>
          <a:p>
            <a:pPr marL="0" indent="0">
              <a:buNone/>
            </a:pPr>
            <a:r>
              <a:rPr dirty="0"/>
              <a:t>• Examples: images, videos, text files.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EE594-F4FC-487F-8F71-819314FDA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3345180"/>
            <a:ext cx="4697730" cy="31318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STRUCTURED VS UNSTRUCTURED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Structured Data:</a:t>
            </a:r>
          </a:p>
          <a:p>
            <a:pPr marL="0" indent="0">
              <a:buNone/>
            </a:pPr>
            <a:r>
              <a:rPr dirty="0"/>
              <a:t>   - Easy to search, store, and process.</a:t>
            </a:r>
          </a:p>
          <a:p>
            <a:pPr marL="0" indent="0">
              <a:buNone/>
            </a:pPr>
            <a:r>
              <a:rPr dirty="0"/>
              <a:t>   - Uses relational databases.</a:t>
            </a:r>
          </a:p>
          <a:p>
            <a:pPr marL="0" indent="0">
              <a:buNone/>
            </a:pPr>
            <a:r>
              <a:rPr dirty="0"/>
              <a:t>• Unstructured Data:</a:t>
            </a:r>
          </a:p>
          <a:p>
            <a:pPr marL="0" indent="0">
              <a:buNone/>
            </a:pPr>
            <a:r>
              <a:rPr dirty="0"/>
              <a:t>   - Requires more complex processing.</a:t>
            </a:r>
          </a:p>
          <a:p>
            <a:pPr marL="0" indent="0">
              <a:buNone/>
            </a:pPr>
            <a:r>
              <a:rPr dirty="0"/>
              <a:t>   - Often stored in non-relational databases.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332</Words>
  <Application>Microsoft Office PowerPoint</Application>
  <PresentationFormat>On-screen Show (4:3)</PresentationFormat>
  <Paragraphs>42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DATA STRUCTURES &amp; KEY CONCEPTS</vt:lpstr>
      <vt:lpstr>PowerPoint Presentation</vt:lpstr>
      <vt:lpstr>PRIMARY KEYS</vt:lpstr>
      <vt:lpstr>DEMO: PRIMARY KEY</vt:lpstr>
      <vt:lpstr>NORMALIZATION</vt:lpstr>
      <vt:lpstr>DEMO: NORMALIZATION</vt:lpstr>
      <vt:lpstr>STRUCTURED DATA</vt:lpstr>
      <vt:lpstr>UNSTRUCTURED DATA</vt:lpstr>
      <vt:lpstr>STRUCTURED VS UNSTRUCTURED DATA</vt:lpstr>
      <vt:lpstr>FILE FORMATS OVERVIEW</vt:lpstr>
      <vt:lpstr>MARKUP LANGUAGES OVERVIEW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&amp; Key Concepts</dc:title>
  <dc:subject/>
  <dc:creator/>
  <cp:keywords/>
  <dc:description>generated using python-pptx</dc:description>
  <cp:lastModifiedBy>Mr AL</cp:lastModifiedBy>
  <cp:revision>13</cp:revision>
  <dcterms:created xsi:type="dcterms:W3CDTF">2013-01-27T09:14:16Z</dcterms:created>
  <dcterms:modified xsi:type="dcterms:W3CDTF">2025-12-22T14:18:41Z</dcterms:modified>
  <cp:category/>
</cp:coreProperties>
</file>